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49" r:id="rId2"/>
  </p:sldMasterIdLst>
  <p:notesMasterIdLst>
    <p:notesMasterId r:id="rId44"/>
  </p:notesMasterIdLst>
  <p:sldIdLst>
    <p:sldId id="256" r:id="rId3"/>
    <p:sldId id="294" r:id="rId4"/>
    <p:sldId id="292" r:id="rId5"/>
    <p:sldId id="295" r:id="rId6"/>
    <p:sldId id="306" r:id="rId7"/>
    <p:sldId id="307" r:id="rId8"/>
    <p:sldId id="293" r:id="rId9"/>
    <p:sldId id="296" r:id="rId10"/>
    <p:sldId id="258" r:id="rId11"/>
    <p:sldId id="281" r:id="rId12"/>
    <p:sldId id="280" r:id="rId13"/>
    <p:sldId id="297" r:id="rId14"/>
    <p:sldId id="308" r:id="rId15"/>
    <p:sldId id="298" r:id="rId16"/>
    <p:sldId id="299" r:id="rId17"/>
    <p:sldId id="301" r:id="rId18"/>
    <p:sldId id="302" r:id="rId19"/>
    <p:sldId id="257" r:id="rId20"/>
    <p:sldId id="262" r:id="rId21"/>
    <p:sldId id="263" r:id="rId22"/>
    <p:sldId id="288" r:id="rId23"/>
    <p:sldId id="264" r:id="rId24"/>
    <p:sldId id="265" r:id="rId25"/>
    <p:sldId id="266" r:id="rId26"/>
    <p:sldId id="290" r:id="rId27"/>
    <p:sldId id="267" r:id="rId28"/>
    <p:sldId id="268" r:id="rId29"/>
    <p:sldId id="291" r:id="rId30"/>
    <p:sldId id="269" r:id="rId31"/>
    <p:sldId id="309" r:id="rId32"/>
    <p:sldId id="304" r:id="rId33"/>
    <p:sldId id="303" r:id="rId34"/>
    <p:sldId id="271" r:id="rId35"/>
    <p:sldId id="272" r:id="rId36"/>
    <p:sldId id="274" r:id="rId37"/>
    <p:sldId id="275" r:id="rId38"/>
    <p:sldId id="284" r:id="rId39"/>
    <p:sldId id="285" r:id="rId40"/>
    <p:sldId id="282" r:id="rId41"/>
    <p:sldId id="283" r:id="rId42"/>
    <p:sldId id="287"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65" charset="0"/>
        <a:ea typeface="+mn-ea"/>
        <a:cs typeface="+mn-cs"/>
      </a:defRPr>
    </a:lvl1pPr>
    <a:lvl2pPr marL="457200" algn="l" rtl="0" fontAlgn="base">
      <a:spcBef>
        <a:spcPct val="0"/>
      </a:spcBef>
      <a:spcAft>
        <a:spcPct val="0"/>
      </a:spcAft>
      <a:defRPr kern="1200">
        <a:solidFill>
          <a:schemeClr val="tx1"/>
        </a:solidFill>
        <a:latin typeface="Arial" pitchFamily="-65" charset="0"/>
        <a:ea typeface="+mn-ea"/>
        <a:cs typeface="+mn-cs"/>
      </a:defRPr>
    </a:lvl2pPr>
    <a:lvl3pPr marL="914400" algn="l" rtl="0" fontAlgn="base">
      <a:spcBef>
        <a:spcPct val="0"/>
      </a:spcBef>
      <a:spcAft>
        <a:spcPct val="0"/>
      </a:spcAft>
      <a:defRPr kern="1200">
        <a:solidFill>
          <a:schemeClr val="tx1"/>
        </a:solidFill>
        <a:latin typeface="Arial" pitchFamily="-65" charset="0"/>
        <a:ea typeface="+mn-ea"/>
        <a:cs typeface="+mn-cs"/>
      </a:defRPr>
    </a:lvl3pPr>
    <a:lvl4pPr marL="1371600" algn="l" rtl="0" fontAlgn="base">
      <a:spcBef>
        <a:spcPct val="0"/>
      </a:spcBef>
      <a:spcAft>
        <a:spcPct val="0"/>
      </a:spcAft>
      <a:defRPr kern="1200">
        <a:solidFill>
          <a:schemeClr val="tx1"/>
        </a:solidFill>
        <a:latin typeface="Arial" pitchFamily="-65" charset="0"/>
        <a:ea typeface="+mn-ea"/>
        <a:cs typeface="+mn-cs"/>
      </a:defRPr>
    </a:lvl4pPr>
    <a:lvl5pPr marL="1828800" algn="l" rtl="0" fontAlgn="base">
      <a:spcBef>
        <a:spcPct val="0"/>
      </a:spcBef>
      <a:spcAft>
        <a:spcPct val="0"/>
      </a:spcAft>
      <a:defRPr kern="1200">
        <a:solidFill>
          <a:schemeClr val="tx1"/>
        </a:solidFill>
        <a:latin typeface="Arial" pitchFamily="-65" charset="0"/>
        <a:ea typeface="+mn-ea"/>
        <a:cs typeface="+mn-cs"/>
      </a:defRPr>
    </a:lvl5pPr>
    <a:lvl6pPr marL="2286000" algn="l" defTabSz="457200" rtl="0" eaLnBrk="1" latinLnBrk="0" hangingPunct="1">
      <a:defRPr kern="1200">
        <a:solidFill>
          <a:schemeClr val="tx1"/>
        </a:solidFill>
        <a:latin typeface="Arial" pitchFamily="-65" charset="0"/>
        <a:ea typeface="+mn-ea"/>
        <a:cs typeface="+mn-cs"/>
      </a:defRPr>
    </a:lvl6pPr>
    <a:lvl7pPr marL="2743200" algn="l" defTabSz="457200" rtl="0" eaLnBrk="1" latinLnBrk="0" hangingPunct="1">
      <a:defRPr kern="1200">
        <a:solidFill>
          <a:schemeClr val="tx1"/>
        </a:solidFill>
        <a:latin typeface="Arial" pitchFamily="-65" charset="0"/>
        <a:ea typeface="+mn-ea"/>
        <a:cs typeface="+mn-cs"/>
      </a:defRPr>
    </a:lvl7pPr>
    <a:lvl8pPr marL="3200400" algn="l" defTabSz="457200" rtl="0" eaLnBrk="1" latinLnBrk="0" hangingPunct="1">
      <a:defRPr kern="1200">
        <a:solidFill>
          <a:schemeClr val="tx1"/>
        </a:solidFill>
        <a:latin typeface="Arial" pitchFamily="-65" charset="0"/>
        <a:ea typeface="+mn-ea"/>
        <a:cs typeface="+mn-cs"/>
      </a:defRPr>
    </a:lvl8pPr>
    <a:lvl9pPr marL="3657600" algn="l" defTabSz="457200" rtl="0" eaLnBrk="1" latinLnBrk="0" hangingPunct="1">
      <a:defRPr kern="1200">
        <a:solidFill>
          <a:schemeClr val="tx1"/>
        </a:solidFill>
        <a:latin typeface="Arial" pitchFamily="-65"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1429"/>
  </p:normalViewPr>
  <p:slideViewPr>
    <p:cSldViewPr>
      <p:cViewPr varScale="1">
        <p:scale>
          <a:sx n="45" d="100"/>
          <a:sy n="45" d="100"/>
        </p:scale>
        <p:origin x="216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734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D34E413B-9504-BA42-9177-41FAFC357368}" type="datetimeFigureOut">
              <a:rPr lang="en-US"/>
              <a:pPr/>
              <a:t>11/25/18</a:t>
            </a:fld>
            <a:endParaRPr lang="en-US"/>
          </a:p>
        </p:txBody>
      </p:sp>
      <p:sp>
        <p:nvSpPr>
          <p:cNvPr id="47108"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734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5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735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0F827B1-0198-7E45-BD0A-888A0DF6F7B1}" type="slidenum">
              <a:rPr lang="en-US"/>
              <a:pPr/>
              <a:t>‹#›</a:t>
            </a:fld>
            <a:endParaRPr lang="en-US"/>
          </a:p>
        </p:txBody>
      </p:sp>
    </p:spTree>
    <p:extLst>
      <p:ext uri="{BB962C8B-B14F-4D97-AF65-F5344CB8AC3E}">
        <p14:creationId xmlns:p14="http://schemas.microsoft.com/office/powerpoint/2010/main" val="11651740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60930333-BC92-FC46-8279-CF7BE5FFC979}"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6" name="Rectangle 6"/>
          <p:cNvSpPr>
            <a:spLocks noGrp="1" noChangeArrowheads="1"/>
          </p:cNvSpPr>
          <p:nvPr>
            <p:ph type="sldNum" sz="quarter" idx="12"/>
          </p:nvPr>
        </p:nvSpPr>
        <p:spPr>
          <a:ln/>
        </p:spPr>
        <p:txBody>
          <a:bodyPr/>
          <a:lstStyle>
            <a:lvl1pPr>
              <a:defRPr/>
            </a:lvl1pPr>
          </a:lstStyle>
          <a:p>
            <a:r>
              <a:rPr lang="en-US"/>
              <a:t>1/</a:t>
            </a:r>
            <a:fld id="{F384E773-E220-0D4B-A073-704B2CA095B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61EFD836-9BD0-C540-9CD3-6149E135582C}"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6" name="Rectangle 6"/>
          <p:cNvSpPr>
            <a:spLocks noGrp="1" noChangeArrowheads="1"/>
          </p:cNvSpPr>
          <p:nvPr>
            <p:ph type="sldNum" sz="quarter" idx="12"/>
          </p:nvPr>
        </p:nvSpPr>
        <p:spPr>
          <a:ln/>
        </p:spPr>
        <p:txBody>
          <a:bodyPr/>
          <a:lstStyle>
            <a:lvl1pPr>
              <a:defRPr/>
            </a:lvl1pPr>
          </a:lstStyle>
          <a:p>
            <a:r>
              <a:rPr lang="en-US"/>
              <a:t>1/</a:t>
            </a:r>
            <a:fld id="{9BAC7D72-A2A5-F542-B9C8-ABFEF711738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E0EC442B-C360-9F4A-87C0-41102972659D}"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6" name="Rectangle 6"/>
          <p:cNvSpPr>
            <a:spLocks noGrp="1" noChangeArrowheads="1"/>
          </p:cNvSpPr>
          <p:nvPr>
            <p:ph type="sldNum" sz="quarter" idx="12"/>
          </p:nvPr>
        </p:nvSpPr>
        <p:spPr>
          <a:ln/>
        </p:spPr>
        <p:txBody>
          <a:bodyPr/>
          <a:lstStyle>
            <a:lvl1pPr>
              <a:defRPr/>
            </a:lvl1pPr>
          </a:lstStyle>
          <a:p>
            <a:r>
              <a:rPr lang="en-US"/>
              <a:t>1/</a:t>
            </a:r>
            <a:fld id="{0CFC6A9E-5F40-E545-BF98-68510F92A66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35846111-A25B-9641-ADB6-9FAB9A16A155}" type="datetime1">
              <a:rPr lang="en-US"/>
              <a:pPr/>
              <a:t>11/25/18</a:t>
            </a:fld>
            <a:endParaRPr lang="en-US"/>
          </a:p>
        </p:txBody>
      </p:sp>
      <p:sp>
        <p:nvSpPr>
          <p:cNvPr id="6"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7" name="Rectangle 6"/>
          <p:cNvSpPr>
            <a:spLocks noGrp="1" noChangeArrowheads="1"/>
          </p:cNvSpPr>
          <p:nvPr>
            <p:ph type="sldNum" sz="quarter" idx="12"/>
          </p:nvPr>
        </p:nvSpPr>
        <p:spPr>
          <a:ln/>
        </p:spPr>
        <p:txBody>
          <a:bodyPr/>
          <a:lstStyle>
            <a:lvl1pPr>
              <a:defRPr/>
            </a:lvl1pPr>
          </a:lstStyle>
          <a:p>
            <a:r>
              <a:rPr lang="en-US"/>
              <a:t>1/</a:t>
            </a:r>
            <a:fld id="{B866929C-7758-9847-9A0E-97AE3C0C1C3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85D11C15-3972-B34A-86BB-5A0926642A81}" type="datetime1">
              <a:rPr lang="en-US"/>
              <a:pPr/>
              <a:t>11/25/18</a:t>
            </a:fld>
            <a:endParaRPr lang="en-US"/>
          </a:p>
        </p:txBody>
      </p:sp>
      <p:sp>
        <p:nvSpPr>
          <p:cNvPr id="8"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9" name="Rectangle 6"/>
          <p:cNvSpPr>
            <a:spLocks noGrp="1" noChangeArrowheads="1"/>
          </p:cNvSpPr>
          <p:nvPr>
            <p:ph type="sldNum" sz="quarter" idx="12"/>
          </p:nvPr>
        </p:nvSpPr>
        <p:spPr>
          <a:ln/>
        </p:spPr>
        <p:txBody>
          <a:bodyPr/>
          <a:lstStyle>
            <a:lvl1pPr>
              <a:defRPr/>
            </a:lvl1pPr>
          </a:lstStyle>
          <a:p>
            <a:r>
              <a:rPr lang="en-US"/>
              <a:t>1/</a:t>
            </a:r>
            <a:fld id="{EB0A29A4-AB44-D045-8587-B00782827CB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F9B29EA6-B27C-8843-829D-C69C2DEFD29F}" type="datetime1">
              <a:rPr lang="en-US"/>
              <a:pPr/>
              <a:t>11/25/18</a:t>
            </a:fld>
            <a:endParaRPr lang="en-US"/>
          </a:p>
        </p:txBody>
      </p:sp>
      <p:sp>
        <p:nvSpPr>
          <p:cNvPr id="4"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5" name="Rectangle 6"/>
          <p:cNvSpPr>
            <a:spLocks noGrp="1" noChangeArrowheads="1"/>
          </p:cNvSpPr>
          <p:nvPr>
            <p:ph type="sldNum" sz="quarter" idx="12"/>
          </p:nvPr>
        </p:nvSpPr>
        <p:spPr>
          <a:ln/>
        </p:spPr>
        <p:txBody>
          <a:bodyPr/>
          <a:lstStyle>
            <a:lvl1pPr>
              <a:defRPr/>
            </a:lvl1pPr>
          </a:lstStyle>
          <a:p>
            <a:r>
              <a:rPr lang="en-US"/>
              <a:t>1/</a:t>
            </a:r>
            <a:fld id="{089A20B8-8370-8945-99A9-F3B3EF5B251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8CED4C8-4520-7249-95AD-F4E13C27A1E5}" type="datetime1">
              <a:rPr lang="en-US"/>
              <a:pPr/>
              <a:t>11/25/18</a:t>
            </a:fld>
            <a:endParaRPr lang="en-US"/>
          </a:p>
        </p:txBody>
      </p:sp>
      <p:sp>
        <p:nvSpPr>
          <p:cNvPr id="3"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4" name="Rectangle 6"/>
          <p:cNvSpPr>
            <a:spLocks noGrp="1" noChangeArrowheads="1"/>
          </p:cNvSpPr>
          <p:nvPr>
            <p:ph type="sldNum" sz="quarter" idx="12"/>
          </p:nvPr>
        </p:nvSpPr>
        <p:spPr>
          <a:ln/>
        </p:spPr>
        <p:txBody>
          <a:bodyPr/>
          <a:lstStyle>
            <a:lvl1pPr>
              <a:defRPr/>
            </a:lvl1pPr>
          </a:lstStyle>
          <a:p>
            <a:r>
              <a:rPr lang="en-US"/>
              <a:t>1/</a:t>
            </a:r>
            <a:fld id="{50A1B32C-BAEC-A041-8298-F4B40FD9458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D0975A5-7D22-D04F-A5D4-5610FCA536A3}" type="datetime1">
              <a:rPr lang="en-US"/>
              <a:pPr/>
              <a:t>11/25/18</a:t>
            </a:fld>
            <a:endParaRPr lang="en-US"/>
          </a:p>
        </p:txBody>
      </p:sp>
      <p:sp>
        <p:nvSpPr>
          <p:cNvPr id="6"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7" name="Rectangle 6"/>
          <p:cNvSpPr>
            <a:spLocks noGrp="1" noChangeArrowheads="1"/>
          </p:cNvSpPr>
          <p:nvPr>
            <p:ph type="sldNum" sz="quarter" idx="12"/>
          </p:nvPr>
        </p:nvSpPr>
        <p:spPr>
          <a:ln/>
        </p:spPr>
        <p:txBody>
          <a:bodyPr/>
          <a:lstStyle>
            <a:lvl1pPr>
              <a:defRPr/>
            </a:lvl1pPr>
          </a:lstStyle>
          <a:p>
            <a:r>
              <a:rPr lang="en-US"/>
              <a:t>1/</a:t>
            </a:r>
            <a:fld id="{6F52CFDE-0ACE-0249-838E-5CAD05664DC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3870E75-CB4D-5145-B184-DFB3417E0CE0}" type="datetime1">
              <a:rPr lang="en-US"/>
              <a:pPr/>
              <a:t>11/25/18</a:t>
            </a:fld>
            <a:endParaRPr lang="en-US"/>
          </a:p>
        </p:txBody>
      </p:sp>
      <p:sp>
        <p:nvSpPr>
          <p:cNvPr id="6"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7" name="Rectangle 6"/>
          <p:cNvSpPr>
            <a:spLocks noGrp="1" noChangeArrowheads="1"/>
          </p:cNvSpPr>
          <p:nvPr>
            <p:ph type="sldNum" sz="quarter" idx="12"/>
          </p:nvPr>
        </p:nvSpPr>
        <p:spPr>
          <a:ln/>
        </p:spPr>
        <p:txBody>
          <a:bodyPr/>
          <a:lstStyle>
            <a:lvl1pPr>
              <a:defRPr/>
            </a:lvl1pPr>
          </a:lstStyle>
          <a:p>
            <a:r>
              <a:rPr lang="en-US"/>
              <a:t>1/</a:t>
            </a:r>
            <a:fld id="{8893303A-694F-D741-A221-E33D8C4D5E6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DE4B271F-241F-2443-84B4-4F27E5EF7D2C}"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6" name="Rectangle 6"/>
          <p:cNvSpPr>
            <a:spLocks noGrp="1" noChangeArrowheads="1"/>
          </p:cNvSpPr>
          <p:nvPr>
            <p:ph type="sldNum" sz="quarter" idx="12"/>
          </p:nvPr>
        </p:nvSpPr>
        <p:spPr>
          <a:ln/>
        </p:spPr>
        <p:txBody>
          <a:bodyPr/>
          <a:lstStyle>
            <a:lvl1pPr>
              <a:defRPr/>
            </a:lvl1pPr>
          </a:lstStyle>
          <a:p>
            <a:r>
              <a:rPr lang="en-US"/>
              <a:t>1/</a:t>
            </a:r>
            <a:fld id="{A16CC610-BCBF-4942-8871-4A23AD67048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5EC630E-CB44-C84D-89B2-DAC6DFADB96A}"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
        <p:nvSpPr>
          <p:cNvPr id="6" name="Rectangle 6"/>
          <p:cNvSpPr>
            <a:spLocks noGrp="1" noChangeArrowheads="1"/>
          </p:cNvSpPr>
          <p:nvPr>
            <p:ph type="sldNum" sz="quarter" idx="12"/>
          </p:nvPr>
        </p:nvSpPr>
        <p:spPr>
          <a:ln/>
        </p:spPr>
        <p:txBody>
          <a:bodyPr/>
          <a:lstStyle>
            <a:lvl1pPr>
              <a:defRPr/>
            </a:lvl1pPr>
          </a:lstStyle>
          <a:p>
            <a:r>
              <a:rPr lang="en-US"/>
              <a:t>1/</a:t>
            </a:r>
            <a:fld id="{F1ACA4F5-5E19-9D4D-BAFE-DDDCD3FA452F}"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BC79F3AF-3C54-0B4F-89A1-7F9784DA8385}"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801AD0A2-8709-4A40-8997-B9337CC99447}"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D5AE40C2-0043-BC47-9BB3-7913074883E0}"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06DEAC58-E18B-8F44-846B-507F03BC6B58}" type="datetime1">
              <a:rPr lang="en-US"/>
              <a:pPr/>
              <a:t>11/25/18</a:t>
            </a:fld>
            <a:endParaRPr lang="en-US"/>
          </a:p>
        </p:txBody>
      </p:sp>
      <p:sp>
        <p:nvSpPr>
          <p:cNvPr id="6"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22CCFC2C-727A-B74F-97D2-5C58A0347784}" type="datetime1">
              <a:rPr lang="en-US"/>
              <a:pPr/>
              <a:t>11/25/18</a:t>
            </a:fld>
            <a:endParaRPr lang="en-US"/>
          </a:p>
        </p:txBody>
      </p:sp>
      <p:sp>
        <p:nvSpPr>
          <p:cNvPr id="8"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6D7829BE-584C-0F48-96C6-1A6C25EA7A13}" type="datetime1">
              <a:rPr lang="en-US"/>
              <a:pPr/>
              <a:t>11/25/18</a:t>
            </a:fld>
            <a:endParaRPr lang="en-US"/>
          </a:p>
        </p:txBody>
      </p:sp>
      <p:sp>
        <p:nvSpPr>
          <p:cNvPr id="4"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DE5F2C60-6D22-EC44-B153-CE2ABCB71B3B}" type="datetime1">
              <a:rPr lang="en-US"/>
              <a:pPr/>
              <a:t>11/25/18</a:t>
            </a:fld>
            <a:endParaRPr lang="en-US"/>
          </a:p>
        </p:txBody>
      </p:sp>
      <p:sp>
        <p:nvSpPr>
          <p:cNvPr id="3"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11CE080-AA1C-4143-AD4C-534891CFE6EC}" type="datetime1">
              <a:rPr lang="en-US"/>
              <a:pPr/>
              <a:t>11/25/18</a:t>
            </a:fld>
            <a:endParaRPr lang="en-US"/>
          </a:p>
        </p:txBody>
      </p:sp>
      <p:sp>
        <p:nvSpPr>
          <p:cNvPr id="6"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583ED75-4E73-3445-A130-4DEAD2B6A6C8}" type="datetime1">
              <a:rPr lang="en-US"/>
              <a:pPr/>
              <a:t>11/25/18</a:t>
            </a:fld>
            <a:endParaRPr lang="en-US"/>
          </a:p>
        </p:txBody>
      </p:sp>
      <p:sp>
        <p:nvSpPr>
          <p:cNvPr id="6"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BDB92B4-C822-E245-AA98-F64E6667DD03}"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69270B6-B3F6-8B43-9222-09C008B7BE8D}" type="datetime1">
              <a:rPr lang="en-US"/>
              <a:pPr/>
              <a:t>11/25/18</a:t>
            </a:fld>
            <a:endParaRPr lang="en-US"/>
          </a:p>
        </p:txBody>
      </p:sp>
      <p:sp>
        <p:nvSpPr>
          <p:cNvPr id="5" name="Rectangle 5"/>
          <p:cNvSpPr>
            <a:spLocks noGrp="1" noChangeArrowheads="1"/>
          </p:cNvSpPr>
          <p:nvPr>
            <p:ph type="ftr" sz="quarter" idx="11"/>
          </p:nvPr>
        </p:nvSpPr>
        <p:spPr>
          <a:ln/>
        </p:spPr>
        <p:txBody>
          <a:bodyPr/>
          <a:lstStyle>
            <a:lvl1pPr>
              <a:defRPr/>
            </a:lvl1pPr>
          </a:lstStyle>
          <a:p>
            <a:r>
              <a:rPr lang="en-US"/>
              <a:t>© 2010 Pearson Prentice Hall, Inc.</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3BCFB96D-BD21-B643-8CE6-1D4A250D8018}" type="datetime1">
              <a:rPr lang="en-US"/>
              <a:pPr/>
              <a:t>11/25/18</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t>© 2010 Pearson Prentice Hall, Inc.</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r>
              <a:rPr lang="en-US"/>
              <a:t>1/</a:t>
            </a:r>
            <a:fld id="{A4A749F8-6C95-8542-97AE-99F81C3F5FF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E75E72F4-91E3-E14A-8D3F-0D2A6BA8F892}" type="datetime1">
              <a:rPr lang="en-US"/>
              <a:pPr/>
              <a:t>11/25/18</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t>© 2010 Pearson Prentice Hall, Inc.</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type="subTitle" idx="4294967295"/>
          </p:nvPr>
        </p:nvSpPr>
        <p:spPr>
          <a:xfrm>
            <a:off x="914400" y="2438400"/>
            <a:ext cx="7315200" cy="2514600"/>
          </a:xfrm>
        </p:spPr>
        <p:txBody>
          <a:bodyPr/>
          <a:lstStyle/>
          <a:p>
            <a:pPr marL="0" indent="0" algn="ctr" eaLnBrk="1" hangingPunct="1">
              <a:lnSpc>
                <a:spcPct val="80000"/>
              </a:lnSpc>
              <a:buFontTx/>
              <a:buNone/>
            </a:pPr>
            <a:r>
              <a:rPr lang="en-US" sz="5800" dirty="0"/>
              <a:t>Chapter 1</a:t>
            </a:r>
          </a:p>
          <a:p>
            <a:pPr marL="0" indent="0" algn="ctr" eaLnBrk="1" hangingPunct="1">
              <a:lnSpc>
                <a:spcPct val="80000"/>
              </a:lnSpc>
              <a:buFontTx/>
              <a:buNone/>
            </a:pPr>
            <a:r>
              <a:rPr lang="en-US" sz="5800" dirty="0"/>
              <a:t>Chemistry: A Science for All Seasons</a:t>
            </a:r>
            <a:endParaRPr lang="en-US" sz="2000" dirty="0"/>
          </a:p>
          <a:p>
            <a:pPr marL="0" indent="0" algn="ctr" eaLnBrk="1" hangingPunct="1">
              <a:lnSpc>
                <a:spcPct val="80000"/>
              </a:lnSpc>
              <a:buFontTx/>
              <a:buNone/>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ftr" sz="quarter" idx="11"/>
          </p:nvPr>
        </p:nvSpPr>
        <p:spPr>
          <a:noFill/>
        </p:spPr>
        <p:txBody>
          <a:bodyPr/>
          <a:lstStyle/>
          <a:p>
            <a:r>
              <a:rPr lang="en-US"/>
              <a:t>© 2010 Pearson Prentice Hall, Inc.</a:t>
            </a:r>
          </a:p>
        </p:txBody>
      </p:sp>
      <p:sp>
        <p:nvSpPr>
          <p:cNvPr id="4099" name="Rectangle 6"/>
          <p:cNvSpPr>
            <a:spLocks noGrp="1" noChangeArrowheads="1"/>
          </p:cNvSpPr>
          <p:nvPr>
            <p:ph type="sldNum" sz="quarter" idx="12"/>
          </p:nvPr>
        </p:nvSpPr>
        <p:spPr>
          <a:noFill/>
        </p:spPr>
        <p:txBody>
          <a:bodyPr/>
          <a:lstStyle/>
          <a:p>
            <a:r>
              <a:rPr lang="en-US"/>
              <a:t>1/</a:t>
            </a:r>
            <a:fld id="{E4C6C6E7-3DF9-9A4C-B12C-75BE5663B0E3}" type="slidenum">
              <a:rPr lang="en-US"/>
              <a:pPr/>
              <a:t>2</a:t>
            </a:fld>
            <a:endParaRPr lang="en-US"/>
          </a:p>
        </p:txBody>
      </p:sp>
      <p:sp>
        <p:nvSpPr>
          <p:cNvPr id="4100" name="Rectangle 2"/>
          <p:cNvSpPr>
            <a:spLocks noGrp="1" noChangeArrowheads="1"/>
          </p:cNvSpPr>
          <p:nvPr>
            <p:ph type="title"/>
          </p:nvPr>
        </p:nvSpPr>
        <p:spPr>
          <a:solidFill>
            <a:schemeClr val="folHlink"/>
          </a:solidFill>
        </p:spPr>
        <p:txBody>
          <a:bodyPr/>
          <a:lstStyle/>
          <a:p>
            <a:pPr eaLnBrk="1" hangingPunct="1"/>
            <a:r>
              <a:rPr lang="en-US"/>
              <a:t>A Science for All Seasons</a:t>
            </a:r>
          </a:p>
        </p:txBody>
      </p:sp>
      <p:sp>
        <p:nvSpPr>
          <p:cNvPr id="4101" name="Rectangle 3"/>
          <p:cNvSpPr>
            <a:spLocks noGrp="1" noChangeArrowheads="1"/>
          </p:cNvSpPr>
          <p:nvPr>
            <p:ph type="body" idx="1"/>
          </p:nvPr>
        </p:nvSpPr>
        <p:spPr/>
        <p:txBody>
          <a:bodyPr/>
          <a:lstStyle/>
          <a:p>
            <a:pPr eaLnBrk="1" hangingPunct="1">
              <a:buFontTx/>
              <a:buNone/>
            </a:pPr>
            <a:r>
              <a:rPr lang="en-US" sz="2800" i="1" dirty="0"/>
              <a:t>	</a:t>
            </a:r>
            <a:r>
              <a:rPr lang="en-US" sz="2800" b="1" i="1" dirty="0"/>
              <a:t>Chemistry</a:t>
            </a:r>
            <a:r>
              <a:rPr lang="en-US" sz="2800" dirty="0"/>
              <a:t> is the science dedicated to understanding matter and its changes.</a:t>
            </a:r>
          </a:p>
          <a:p>
            <a:pPr lvl="2" eaLnBrk="1" hangingPunct="1"/>
            <a:r>
              <a:rPr lang="en-US" dirty="0"/>
              <a:t>Atoms &amp; Molecules</a:t>
            </a:r>
          </a:p>
          <a:p>
            <a:pPr lvl="2" eaLnBrk="1" hangingPunct="1"/>
            <a:r>
              <a:rPr lang="en-US" dirty="0"/>
              <a:t>Chemical Reactions &amp; Physical Changes  </a:t>
            </a:r>
          </a:p>
          <a:p>
            <a:pPr lvl="2" eaLnBrk="1" hangingPunct="1">
              <a:buNone/>
            </a:pPr>
            <a:endParaRPr lang="en-US" sz="2800" dirty="0"/>
          </a:p>
          <a:p>
            <a:pPr eaLnBrk="1" hangingPunct="1">
              <a:buFontTx/>
              <a:buNone/>
            </a:pPr>
            <a:r>
              <a:rPr lang="en-US" sz="2800" dirty="0"/>
              <a:t>	Everything that we physically are, see, touch, eat, think and do involves chemistry.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ftr" sz="quarter" idx="11"/>
          </p:nvPr>
        </p:nvSpPr>
        <p:spPr>
          <a:noFill/>
        </p:spPr>
        <p:txBody>
          <a:bodyPr/>
          <a:lstStyle/>
          <a:p>
            <a:r>
              <a:rPr lang="en-US"/>
              <a:t>© 2010 Pearson Prentice Hall, Inc.</a:t>
            </a:r>
          </a:p>
        </p:txBody>
      </p:sp>
      <p:sp>
        <p:nvSpPr>
          <p:cNvPr id="5123" name="Rectangle 6"/>
          <p:cNvSpPr>
            <a:spLocks noGrp="1" noChangeArrowheads="1"/>
          </p:cNvSpPr>
          <p:nvPr>
            <p:ph type="sldNum" sz="quarter" idx="12"/>
          </p:nvPr>
        </p:nvSpPr>
        <p:spPr>
          <a:noFill/>
        </p:spPr>
        <p:txBody>
          <a:bodyPr/>
          <a:lstStyle/>
          <a:p>
            <a:r>
              <a:rPr lang="en-US"/>
              <a:t>1/</a:t>
            </a:r>
            <a:fld id="{55B13C95-AC2C-6F49-8354-9B7E14DC93F1}" type="slidenum">
              <a:rPr lang="en-US"/>
              <a:pPr/>
              <a:t>3</a:t>
            </a:fld>
            <a:endParaRPr lang="en-US"/>
          </a:p>
        </p:txBody>
      </p:sp>
      <p:sp>
        <p:nvSpPr>
          <p:cNvPr id="5124" name="Rectangle 2"/>
          <p:cNvSpPr>
            <a:spLocks noGrp="1" noChangeArrowheads="1"/>
          </p:cNvSpPr>
          <p:nvPr>
            <p:ph type="title"/>
          </p:nvPr>
        </p:nvSpPr>
        <p:spPr>
          <a:solidFill>
            <a:schemeClr val="folHlink"/>
          </a:solidFill>
        </p:spPr>
        <p:txBody>
          <a:bodyPr/>
          <a:lstStyle/>
          <a:p>
            <a:pPr eaLnBrk="1" hangingPunct="1"/>
            <a:r>
              <a:rPr lang="en-US"/>
              <a:t>Science and Technology</a:t>
            </a:r>
          </a:p>
        </p:txBody>
      </p:sp>
      <p:sp>
        <p:nvSpPr>
          <p:cNvPr id="5125" name="Rectangle 3"/>
          <p:cNvSpPr>
            <a:spLocks noGrp="1" noChangeArrowheads="1"/>
          </p:cNvSpPr>
          <p:nvPr>
            <p:ph type="body" idx="1"/>
          </p:nvPr>
        </p:nvSpPr>
        <p:spPr/>
        <p:txBody>
          <a:bodyPr/>
          <a:lstStyle/>
          <a:p>
            <a:pPr eaLnBrk="1" hangingPunct="1">
              <a:buFontTx/>
              <a:buNone/>
            </a:pPr>
            <a:r>
              <a:rPr lang="en-US" sz="2800" b="1" dirty="0"/>
              <a:t>	</a:t>
            </a:r>
            <a:r>
              <a:rPr lang="en-US" sz="2800" b="1" i="1" dirty="0"/>
              <a:t>Science</a:t>
            </a:r>
            <a:r>
              <a:rPr lang="en-US" sz="2800" dirty="0"/>
              <a:t> is the process of seeking an understanding of underlying principles of nature.  It involves two facets: </a:t>
            </a:r>
          </a:p>
          <a:p>
            <a:pPr lvl="2" eaLnBrk="1" hangingPunct="1"/>
            <a:r>
              <a:rPr lang="en-US" b="1" i="1" dirty="0"/>
              <a:t>philosophical</a:t>
            </a:r>
            <a:r>
              <a:rPr lang="en-US" dirty="0"/>
              <a:t> (or theoretical)</a:t>
            </a:r>
          </a:p>
          <a:p>
            <a:pPr lvl="3" eaLnBrk="1" hangingPunct="1"/>
            <a:r>
              <a:rPr lang="en-US" sz="2400" dirty="0"/>
              <a:t>Speculation about nature</a:t>
            </a:r>
          </a:p>
          <a:p>
            <a:pPr lvl="3" eaLnBrk="1" hangingPunct="1"/>
            <a:r>
              <a:rPr lang="en-US" sz="2400" dirty="0"/>
              <a:t>Not testable, before scientific/experimental method</a:t>
            </a:r>
            <a:endParaRPr lang="en-US" dirty="0"/>
          </a:p>
          <a:p>
            <a:pPr lvl="2" eaLnBrk="1" hangingPunct="1"/>
            <a:r>
              <a:rPr lang="en-US" b="1" i="1" dirty="0"/>
              <a:t>technological</a:t>
            </a:r>
            <a:r>
              <a:rPr lang="en-US" dirty="0"/>
              <a:t> (or factual)</a:t>
            </a:r>
          </a:p>
          <a:p>
            <a:pPr lvl="3" eaLnBrk="1" hangingPunct="1"/>
            <a:r>
              <a:rPr lang="en-US" sz="2400" dirty="0"/>
              <a:t>Application of knowledge</a:t>
            </a:r>
          </a:p>
          <a:p>
            <a:pPr lvl="3" eaLnBrk="1" hangingPunct="1"/>
            <a:r>
              <a:rPr lang="en-US" sz="2400" dirty="0"/>
              <a:t>Practical uses</a:t>
            </a:r>
          </a:p>
          <a:p>
            <a:pPr lvl="3" eaLnBrk="1" hangingPunct="1"/>
            <a:endParaRPr lang="en-US" dirty="0"/>
          </a:p>
          <a:p>
            <a:pPr eaLnBrk="1" hangingPunct="1"/>
            <a:endParaRPr lang="en-US" dirty="0"/>
          </a:p>
          <a:p>
            <a:pPr eaLnBrk="1" hangingPunct="1">
              <a:buFontTx/>
              <a:buNone/>
            </a:pPr>
            <a:r>
              <a:rPr lang="en-US" b="1" dirty="0"/>
              <a:t>	</a:t>
            </a: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ftr" sz="quarter" idx="11"/>
          </p:nvPr>
        </p:nvSpPr>
        <p:spPr>
          <a:noFill/>
        </p:spPr>
        <p:txBody>
          <a:bodyPr/>
          <a:lstStyle/>
          <a:p>
            <a:r>
              <a:rPr lang="en-US"/>
              <a:t>© 2010 Pearson Prentice Hall, Inc.</a:t>
            </a:r>
          </a:p>
        </p:txBody>
      </p:sp>
      <p:sp>
        <p:nvSpPr>
          <p:cNvPr id="6147" name="Rectangle 6"/>
          <p:cNvSpPr>
            <a:spLocks noGrp="1" noChangeArrowheads="1"/>
          </p:cNvSpPr>
          <p:nvPr>
            <p:ph type="sldNum" sz="quarter" idx="12"/>
          </p:nvPr>
        </p:nvSpPr>
        <p:spPr>
          <a:noFill/>
        </p:spPr>
        <p:txBody>
          <a:bodyPr/>
          <a:lstStyle/>
          <a:p>
            <a:r>
              <a:rPr lang="en-US"/>
              <a:t>1/</a:t>
            </a:r>
            <a:fld id="{ED583902-4052-5C43-AE0B-E1AC630C5739}" type="slidenum">
              <a:rPr lang="en-US"/>
              <a:pPr/>
              <a:t>4</a:t>
            </a:fld>
            <a:endParaRPr lang="en-US"/>
          </a:p>
        </p:txBody>
      </p:sp>
      <p:sp>
        <p:nvSpPr>
          <p:cNvPr id="6148" name="Rectangle 2"/>
          <p:cNvSpPr>
            <a:spLocks noGrp="1" noChangeArrowheads="1"/>
          </p:cNvSpPr>
          <p:nvPr>
            <p:ph type="title"/>
          </p:nvPr>
        </p:nvSpPr>
        <p:spPr>
          <a:xfrm>
            <a:off x="685800" y="381000"/>
            <a:ext cx="8001000" cy="1249363"/>
          </a:xfrm>
          <a:solidFill>
            <a:schemeClr val="folHlink"/>
          </a:solidFill>
        </p:spPr>
        <p:txBody>
          <a:bodyPr/>
          <a:lstStyle/>
          <a:p>
            <a:pPr eaLnBrk="1" hangingPunct="1"/>
            <a:r>
              <a:rPr lang="en-US"/>
              <a:t>Science and Technology</a:t>
            </a:r>
          </a:p>
        </p:txBody>
      </p:sp>
      <p:sp>
        <p:nvSpPr>
          <p:cNvPr id="6149" name="Rectangle 3"/>
          <p:cNvSpPr>
            <a:spLocks noGrp="1" noChangeArrowheads="1"/>
          </p:cNvSpPr>
          <p:nvPr>
            <p:ph type="body" idx="1"/>
          </p:nvPr>
        </p:nvSpPr>
        <p:spPr>
          <a:xfrm>
            <a:off x="457200" y="2057400"/>
            <a:ext cx="8229600" cy="4068763"/>
          </a:xfrm>
        </p:spPr>
        <p:txBody>
          <a:bodyPr/>
          <a:lstStyle/>
          <a:p>
            <a:pPr eaLnBrk="1" hangingPunct="1">
              <a:buFontTx/>
              <a:buNone/>
            </a:pPr>
            <a:r>
              <a:rPr lang="en-US" dirty="0"/>
              <a:t>	</a:t>
            </a:r>
            <a:r>
              <a:rPr lang="en-US" sz="2800" b="1" i="1" dirty="0"/>
              <a:t>Technology</a:t>
            </a:r>
            <a:r>
              <a:rPr lang="en-US" sz="2800" dirty="0"/>
              <a:t> is the direct application of knowledge to solve problems.</a:t>
            </a:r>
          </a:p>
          <a:p>
            <a:pPr marL="1314450" lvl="2" indent="-514350" eaLnBrk="1" hangingPunct="1"/>
            <a:r>
              <a:rPr lang="en-US" dirty="0"/>
              <a:t>Fire</a:t>
            </a:r>
          </a:p>
          <a:p>
            <a:pPr marL="1314450" lvl="2" indent="-514350" eaLnBrk="1" hangingPunct="1"/>
            <a:r>
              <a:rPr lang="en-US" dirty="0"/>
              <a:t>Beer &amp; Wine</a:t>
            </a:r>
          </a:p>
          <a:p>
            <a:pPr eaLnBrk="1" hangingPunct="1">
              <a:buFontTx/>
              <a:buNone/>
            </a:pPr>
            <a:r>
              <a:rPr lang="en-US" sz="2800" dirty="0"/>
              <a:t>	</a:t>
            </a:r>
            <a:r>
              <a:rPr lang="en-US" sz="2800" b="1" i="1" dirty="0"/>
              <a:t>Science</a:t>
            </a:r>
            <a:r>
              <a:rPr lang="en-US" sz="2800" dirty="0"/>
              <a:t> grew out of </a:t>
            </a:r>
            <a:r>
              <a:rPr lang="en-US" sz="2800" b="1" i="1" dirty="0"/>
              <a:t>natural philosophy</a:t>
            </a:r>
            <a:r>
              <a:rPr lang="en-US" sz="2800" dirty="0"/>
              <a:t> or the philosophical speculation of nature.</a:t>
            </a:r>
          </a:p>
          <a:p>
            <a:pPr lvl="2" eaLnBrk="1" hangingPunct="1"/>
            <a:r>
              <a:rPr lang="en-US" dirty="0"/>
              <a:t>Alchemy</a:t>
            </a:r>
          </a:p>
          <a:p>
            <a:pPr lvl="2" eaLnBrk="1" hangingPunct="1"/>
            <a:r>
              <a:rPr lang="en-US" dirty="0"/>
              <a:t>Aristotelian philosophical speculation</a:t>
            </a:r>
          </a:p>
          <a:p>
            <a:pPr eaLnBrk="1" hangingPunct="1">
              <a:buFontTx/>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ftr" sz="quarter" idx="11"/>
          </p:nvPr>
        </p:nvSpPr>
        <p:spPr>
          <a:noFill/>
        </p:spPr>
        <p:txBody>
          <a:bodyPr/>
          <a:lstStyle/>
          <a:p>
            <a:r>
              <a:rPr lang="en-US"/>
              <a:t>© 2010 Pearson Prentice Hall, Inc.</a:t>
            </a:r>
          </a:p>
        </p:txBody>
      </p:sp>
      <p:sp>
        <p:nvSpPr>
          <p:cNvPr id="7171" name="Rectangle 6"/>
          <p:cNvSpPr>
            <a:spLocks noGrp="1" noChangeArrowheads="1"/>
          </p:cNvSpPr>
          <p:nvPr>
            <p:ph type="sldNum" sz="quarter" idx="12"/>
          </p:nvPr>
        </p:nvSpPr>
        <p:spPr>
          <a:noFill/>
        </p:spPr>
        <p:txBody>
          <a:bodyPr/>
          <a:lstStyle/>
          <a:p>
            <a:r>
              <a:rPr lang="en-US"/>
              <a:t>1/</a:t>
            </a:r>
            <a:fld id="{DBD5E55A-B660-8D47-93D4-13BADE4FA394}" type="slidenum">
              <a:rPr lang="en-US"/>
              <a:pPr/>
              <a:t>5</a:t>
            </a:fld>
            <a:endParaRPr lang="en-US"/>
          </a:p>
        </p:txBody>
      </p:sp>
      <p:sp>
        <p:nvSpPr>
          <p:cNvPr id="7172" name="Rectangle 2"/>
          <p:cNvSpPr>
            <a:spLocks noGrp="1" noChangeArrowheads="1"/>
          </p:cNvSpPr>
          <p:nvPr>
            <p:ph type="title"/>
          </p:nvPr>
        </p:nvSpPr>
        <p:spPr>
          <a:xfrm>
            <a:off x="457200" y="274638"/>
            <a:ext cx="8229600" cy="1325562"/>
          </a:xfrm>
          <a:solidFill>
            <a:schemeClr val="folHlink"/>
          </a:solidFill>
        </p:spPr>
        <p:txBody>
          <a:bodyPr/>
          <a:lstStyle/>
          <a:p>
            <a:pPr eaLnBrk="1" hangingPunct="1"/>
            <a:r>
              <a:rPr lang="en-US" dirty="0" err="1"/>
              <a:t>Baconian</a:t>
            </a:r>
            <a:r>
              <a:rPr lang="en-US" dirty="0"/>
              <a:t> Dream </a:t>
            </a:r>
          </a:p>
        </p:txBody>
      </p:sp>
      <p:sp>
        <p:nvSpPr>
          <p:cNvPr id="7173" name="Rectangle 3"/>
          <p:cNvSpPr>
            <a:spLocks noGrp="1" noChangeArrowheads="1"/>
          </p:cNvSpPr>
          <p:nvPr>
            <p:ph type="body" idx="1"/>
          </p:nvPr>
        </p:nvSpPr>
        <p:spPr>
          <a:xfrm>
            <a:off x="457200" y="1905000"/>
            <a:ext cx="8229600" cy="4525963"/>
          </a:xfrm>
        </p:spPr>
        <p:txBody>
          <a:bodyPr/>
          <a:lstStyle/>
          <a:p>
            <a:pPr eaLnBrk="1" hangingPunct="1">
              <a:buFontTx/>
              <a:buNone/>
            </a:pPr>
            <a:r>
              <a:rPr lang="en-US" sz="2800" b="1" dirty="0"/>
              <a:t>	</a:t>
            </a:r>
            <a:r>
              <a:rPr lang="en-US" sz="2800" dirty="0"/>
              <a:t>It was the dream of Francis Bacon (philosopher, lawyer &amp; judge) that science would solve the world’s problems and enrich human life with new inventions, thereby increasing happiness and prosperity.</a:t>
            </a:r>
            <a:endParaRPr lang="en-US" dirty="0"/>
          </a:p>
          <a:p>
            <a:pPr eaLnBrk="1" hangingPunct="1"/>
            <a:endParaRPr lang="en-US" dirty="0"/>
          </a:p>
          <a:p>
            <a:pPr eaLnBrk="1" hangingPunct="1">
              <a:buFontTx/>
              <a:buNone/>
            </a:pPr>
            <a:r>
              <a:rPr lang="en-US" b="1" dirty="0"/>
              <a:t>	</a:t>
            </a:r>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ftr" sz="quarter" idx="11"/>
          </p:nvPr>
        </p:nvSpPr>
        <p:spPr>
          <a:noFill/>
        </p:spPr>
        <p:txBody>
          <a:bodyPr/>
          <a:lstStyle/>
          <a:p>
            <a:r>
              <a:rPr lang="en-US"/>
              <a:t>© 2010 Pearson Prentice Hall, Inc.</a:t>
            </a:r>
          </a:p>
        </p:txBody>
      </p:sp>
      <p:sp>
        <p:nvSpPr>
          <p:cNvPr id="8195" name="Rectangle 6"/>
          <p:cNvSpPr>
            <a:spLocks noGrp="1" noChangeArrowheads="1"/>
          </p:cNvSpPr>
          <p:nvPr>
            <p:ph type="sldNum" sz="quarter" idx="12"/>
          </p:nvPr>
        </p:nvSpPr>
        <p:spPr>
          <a:noFill/>
        </p:spPr>
        <p:txBody>
          <a:bodyPr/>
          <a:lstStyle/>
          <a:p>
            <a:r>
              <a:rPr lang="en-US"/>
              <a:t>1/</a:t>
            </a:r>
            <a:fld id="{A4E4308C-959E-E94C-9520-5F20427016E6}" type="slidenum">
              <a:rPr lang="en-US"/>
              <a:pPr/>
              <a:t>6</a:t>
            </a:fld>
            <a:endParaRPr lang="en-US"/>
          </a:p>
        </p:txBody>
      </p:sp>
      <p:sp>
        <p:nvSpPr>
          <p:cNvPr id="8196" name="Rectangle 2"/>
          <p:cNvSpPr>
            <a:spLocks noGrp="1" noChangeArrowheads="1"/>
          </p:cNvSpPr>
          <p:nvPr>
            <p:ph type="title"/>
          </p:nvPr>
        </p:nvSpPr>
        <p:spPr>
          <a:xfrm>
            <a:off x="533400" y="274638"/>
            <a:ext cx="8153400" cy="1325562"/>
          </a:xfrm>
          <a:solidFill>
            <a:schemeClr val="folHlink"/>
          </a:solidFill>
        </p:spPr>
        <p:txBody>
          <a:bodyPr/>
          <a:lstStyle/>
          <a:p>
            <a:pPr eaLnBrk="1" hangingPunct="1"/>
            <a:r>
              <a:rPr lang="en-US" dirty="0" err="1"/>
              <a:t>Carsonian</a:t>
            </a:r>
            <a:r>
              <a:rPr lang="en-US" dirty="0"/>
              <a:t> Nightmare</a:t>
            </a:r>
          </a:p>
        </p:txBody>
      </p:sp>
      <p:sp>
        <p:nvSpPr>
          <p:cNvPr id="8197" name="Rectangle 3"/>
          <p:cNvSpPr>
            <a:spLocks noGrp="1" noChangeArrowheads="1"/>
          </p:cNvSpPr>
          <p:nvPr>
            <p:ph type="body" idx="1"/>
          </p:nvPr>
        </p:nvSpPr>
        <p:spPr>
          <a:xfrm>
            <a:off x="457200" y="1905000"/>
            <a:ext cx="8229600" cy="4525963"/>
          </a:xfrm>
        </p:spPr>
        <p:txBody>
          <a:bodyPr/>
          <a:lstStyle/>
          <a:p>
            <a:pPr eaLnBrk="1" hangingPunct="1">
              <a:buFontTx/>
              <a:buNone/>
            </a:pPr>
            <a:r>
              <a:rPr lang="en-US" sz="2800" b="1" dirty="0"/>
              <a:t>	</a:t>
            </a:r>
            <a:r>
              <a:rPr lang="en-US" sz="2800" dirty="0"/>
              <a:t>Rachel Carson (biologist) published </a:t>
            </a:r>
            <a:r>
              <a:rPr lang="en-US" sz="2800" i="1" dirty="0"/>
              <a:t>Silent Spring</a:t>
            </a:r>
            <a:r>
              <a:rPr lang="en-US" sz="2800" dirty="0"/>
              <a:t> in 1962.  </a:t>
            </a:r>
          </a:p>
          <a:p>
            <a:pPr eaLnBrk="1" hangingPunct="1">
              <a:buFontTx/>
              <a:buNone/>
            </a:pPr>
            <a:r>
              <a:rPr lang="en-US" sz="2800" dirty="0"/>
              <a:t>	</a:t>
            </a:r>
          </a:p>
          <a:p>
            <a:pPr eaLnBrk="1" hangingPunct="1">
              <a:buFontTx/>
              <a:buNone/>
            </a:pPr>
            <a:r>
              <a:rPr lang="en-US" sz="2800" dirty="0"/>
              <a:t>	She proposed that the use of chemicals to control insects was threatening the destruction of all life.</a:t>
            </a:r>
            <a:endParaRPr lang="en-US" dirty="0"/>
          </a:p>
          <a:p>
            <a:pPr eaLnBrk="1" hangingPunct="1"/>
            <a:endParaRPr lang="en-US" dirty="0"/>
          </a:p>
          <a:p>
            <a:pPr eaLnBrk="1" hangingPunct="1">
              <a:buFontTx/>
              <a:buNone/>
            </a:pPr>
            <a:r>
              <a:rPr lang="en-US" b="1" dirty="0"/>
              <a:t>	</a:t>
            </a:r>
            <a:endParaRPr 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ftr" sz="quarter" idx="11"/>
          </p:nvPr>
        </p:nvSpPr>
        <p:spPr>
          <a:noFill/>
        </p:spPr>
        <p:txBody>
          <a:bodyPr/>
          <a:lstStyle/>
          <a:p>
            <a:r>
              <a:rPr lang="en-US"/>
              <a:t>© 2010 Pearson Prentice Hall, Inc.</a:t>
            </a:r>
          </a:p>
        </p:txBody>
      </p:sp>
      <p:sp>
        <p:nvSpPr>
          <p:cNvPr id="9219" name="Rectangle 6"/>
          <p:cNvSpPr>
            <a:spLocks noGrp="1" noChangeArrowheads="1"/>
          </p:cNvSpPr>
          <p:nvPr>
            <p:ph type="sldNum" sz="quarter" idx="12"/>
          </p:nvPr>
        </p:nvSpPr>
        <p:spPr>
          <a:noFill/>
        </p:spPr>
        <p:txBody>
          <a:bodyPr/>
          <a:lstStyle/>
          <a:p>
            <a:r>
              <a:rPr lang="en-US"/>
              <a:t>1/</a:t>
            </a:r>
            <a:fld id="{B388F25B-651D-554E-AA3D-08B66C95E4A4}" type="slidenum">
              <a:rPr lang="en-US"/>
              <a:pPr/>
              <a:t>7</a:t>
            </a:fld>
            <a:endParaRPr lang="en-US"/>
          </a:p>
        </p:txBody>
      </p:sp>
      <p:sp>
        <p:nvSpPr>
          <p:cNvPr id="9220" name="Rectangle 2"/>
          <p:cNvSpPr>
            <a:spLocks noGrp="1" noChangeArrowheads="1"/>
          </p:cNvSpPr>
          <p:nvPr>
            <p:ph type="title"/>
          </p:nvPr>
        </p:nvSpPr>
        <p:spPr>
          <a:solidFill>
            <a:schemeClr val="folHlink"/>
          </a:solidFill>
        </p:spPr>
        <p:txBody>
          <a:bodyPr/>
          <a:lstStyle/>
          <a:p>
            <a:pPr eaLnBrk="1" hangingPunct="1"/>
            <a:r>
              <a:rPr lang="en-US"/>
              <a:t>Science</a:t>
            </a:r>
          </a:p>
        </p:txBody>
      </p:sp>
      <p:sp>
        <p:nvSpPr>
          <p:cNvPr id="9221" name="Rectangle 3"/>
          <p:cNvSpPr>
            <a:spLocks noGrp="1" noChangeArrowheads="1"/>
          </p:cNvSpPr>
          <p:nvPr>
            <p:ph type="body" idx="1"/>
          </p:nvPr>
        </p:nvSpPr>
        <p:spPr/>
        <p:txBody>
          <a:bodyPr/>
          <a:lstStyle/>
          <a:p>
            <a:pPr eaLnBrk="1" hangingPunct="1">
              <a:buFontTx/>
              <a:buNone/>
            </a:pPr>
            <a:r>
              <a:rPr lang="en-US" dirty="0"/>
              <a:t>	</a:t>
            </a:r>
            <a:r>
              <a:rPr lang="en-US" sz="2800" dirty="0"/>
              <a:t>Science has five characteristics.  Science is:</a:t>
            </a:r>
          </a:p>
          <a:p>
            <a:pPr eaLnBrk="1" hangingPunct="1">
              <a:buFontTx/>
              <a:buNone/>
            </a:pPr>
            <a:endParaRPr lang="en-US" sz="2800" dirty="0"/>
          </a:p>
          <a:p>
            <a:pPr marL="971550" lvl="1" indent="-514350" eaLnBrk="1" hangingPunct="1">
              <a:buFont typeface="+mj-lt"/>
              <a:buAutoNum type="arabicPeriod"/>
            </a:pPr>
            <a:r>
              <a:rPr lang="en-US" dirty="0"/>
              <a:t>Testable - can observe or detect a variable</a:t>
            </a:r>
          </a:p>
          <a:p>
            <a:pPr marL="971550" lvl="1" indent="-514350" eaLnBrk="1" hangingPunct="1">
              <a:buFont typeface="+mj-lt"/>
              <a:buAutoNum type="arabicPeriod"/>
            </a:pPr>
            <a:r>
              <a:rPr lang="en-US" dirty="0"/>
              <a:t>Reproducible - falsifiable</a:t>
            </a:r>
          </a:p>
          <a:p>
            <a:pPr marL="971550" lvl="1" indent="-514350" eaLnBrk="1" hangingPunct="1">
              <a:buFont typeface="+mj-lt"/>
              <a:buAutoNum type="arabicPeriod"/>
            </a:pPr>
            <a:r>
              <a:rPr lang="en-US" dirty="0"/>
              <a:t>Explanatory – makes sense of observations</a:t>
            </a:r>
          </a:p>
          <a:p>
            <a:pPr marL="971550" lvl="1" indent="-514350" eaLnBrk="1" hangingPunct="1">
              <a:buFont typeface="+mj-lt"/>
              <a:buAutoNum type="arabicPeriod"/>
            </a:pPr>
            <a:r>
              <a:rPr lang="en-US" dirty="0"/>
              <a:t>Predictive – can apply to other situations</a:t>
            </a:r>
          </a:p>
          <a:p>
            <a:pPr marL="971550" lvl="1" indent="-514350" eaLnBrk="1" hangingPunct="1">
              <a:buFont typeface="+mj-lt"/>
              <a:buAutoNum type="arabicPeriod"/>
            </a:pPr>
            <a:r>
              <a:rPr lang="en-US" dirty="0"/>
              <a:t>Tentative - can change in light of new data</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ftr" sz="quarter" idx="11"/>
          </p:nvPr>
        </p:nvSpPr>
        <p:spPr>
          <a:noFill/>
        </p:spPr>
        <p:txBody>
          <a:bodyPr/>
          <a:lstStyle/>
          <a:p>
            <a:r>
              <a:rPr lang="en-US"/>
              <a:t>© 2010 Pearson Prentice Hall, Inc.</a:t>
            </a:r>
          </a:p>
        </p:txBody>
      </p:sp>
      <p:sp>
        <p:nvSpPr>
          <p:cNvPr id="10243" name="Rectangle 6"/>
          <p:cNvSpPr>
            <a:spLocks noGrp="1" noChangeArrowheads="1"/>
          </p:cNvSpPr>
          <p:nvPr>
            <p:ph type="sldNum" sz="quarter" idx="12"/>
          </p:nvPr>
        </p:nvSpPr>
        <p:spPr>
          <a:noFill/>
        </p:spPr>
        <p:txBody>
          <a:bodyPr/>
          <a:lstStyle/>
          <a:p>
            <a:r>
              <a:rPr lang="en-US"/>
              <a:t>1/</a:t>
            </a:r>
            <a:fld id="{C628E1A0-F570-9A45-8127-31F9B7F3BF6F}" type="slidenum">
              <a:rPr lang="en-US"/>
              <a:pPr/>
              <a:t>8</a:t>
            </a:fld>
            <a:endParaRPr lang="en-US"/>
          </a:p>
        </p:txBody>
      </p:sp>
      <p:pic>
        <p:nvPicPr>
          <p:cNvPr id="10245" name="Picture 4"/>
          <p:cNvPicPr>
            <a:picLocks noChangeAspect="1" noChangeArrowheads="1"/>
          </p:cNvPicPr>
          <p:nvPr/>
        </p:nvPicPr>
        <p:blipFill>
          <a:blip r:embed="rId2"/>
          <a:srcRect/>
          <a:stretch>
            <a:fillRect/>
          </a:stretch>
        </p:blipFill>
        <p:spPr bwMode="auto">
          <a:xfrm>
            <a:off x="2819400" y="533400"/>
            <a:ext cx="3121025" cy="6324600"/>
          </a:xfrm>
          <a:prstGeom prst="rect">
            <a:avLst/>
          </a:prstGeom>
          <a:noFill/>
          <a:ln w="9525">
            <a:noFill/>
            <a:miter lim="800000"/>
            <a:headEnd/>
            <a:tailEnd/>
          </a:ln>
        </p:spPr>
      </p:pic>
      <p:pic>
        <p:nvPicPr>
          <p:cNvPr id="10246" name="Picture 4" descr="E:\Images\Chapter 1\01_00-07un.JPG"/>
          <p:cNvPicPr>
            <a:picLocks noChangeAspect="1" noChangeArrowheads="1"/>
          </p:cNvPicPr>
          <p:nvPr/>
        </p:nvPicPr>
        <p:blipFill>
          <a:blip r:embed="rId3"/>
          <a:srcRect/>
          <a:stretch>
            <a:fillRect/>
          </a:stretch>
        </p:blipFill>
        <p:spPr bwMode="auto">
          <a:xfrm>
            <a:off x="2650067" y="-30480"/>
            <a:ext cx="3826933" cy="688848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ftr" sz="quarter" idx="11"/>
          </p:nvPr>
        </p:nvSpPr>
        <p:spPr>
          <a:noFill/>
        </p:spPr>
        <p:txBody>
          <a:bodyPr/>
          <a:lstStyle/>
          <a:p>
            <a:r>
              <a:rPr lang="en-US"/>
              <a:t>© 2010 Pearson Prentice Hall, Inc.</a:t>
            </a:r>
          </a:p>
        </p:txBody>
      </p:sp>
      <p:sp>
        <p:nvSpPr>
          <p:cNvPr id="11267" name="Rectangle 6"/>
          <p:cNvSpPr>
            <a:spLocks noGrp="1" noChangeArrowheads="1"/>
          </p:cNvSpPr>
          <p:nvPr>
            <p:ph type="sldNum" sz="quarter" idx="12"/>
          </p:nvPr>
        </p:nvSpPr>
        <p:spPr>
          <a:noFill/>
        </p:spPr>
        <p:txBody>
          <a:bodyPr/>
          <a:lstStyle/>
          <a:p>
            <a:r>
              <a:rPr lang="en-US"/>
              <a:t>1/</a:t>
            </a:r>
            <a:fld id="{4CF07E3B-9C89-C442-91F9-D5AAEBDDA369}" type="slidenum">
              <a:rPr lang="en-US"/>
              <a:pPr/>
              <a:t>9</a:t>
            </a:fld>
            <a:endParaRPr lang="en-US"/>
          </a:p>
        </p:txBody>
      </p:sp>
      <p:sp>
        <p:nvSpPr>
          <p:cNvPr id="11268" name="Rectangle 2"/>
          <p:cNvSpPr>
            <a:spLocks noGrp="1" noChangeArrowheads="1"/>
          </p:cNvSpPr>
          <p:nvPr>
            <p:ph type="title"/>
          </p:nvPr>
        </p:nvSpPr>
        <p:spPr>
          <a:solidFill>
            <a:schemeClr val="folHlink"/>
          </a:solidFill>
        </p:spPr>
        <p:txBody>
          <a:bodyPr/>
          <a:lstStyle/>
          <a:p>
            <a:pPr eaLnBrk="1" hangingPunct="1"/>
            <a:r>
              <a:rPr lang="en-US"/>
              <a:t>Science</a:t>
            </a:r>
          </a:p>
        </p:txBody>
      </p:sp>
      <p:sp>
        <p:nvSpPr>
          <p:cNvPr id="11269" name="Rectangle 3"/>
          <p:cNvSpPr>
            <a:spLocks noGrp="1" noChangeArrowheads="1"/>
          </p:cNvSpPr>
          <p:nvPr>
            <p:ph type="body" idx="1"/>
          </p:nvPr>
        </p:nvSpPr>
        <p:spPr/>
        <p:txBody>
          <a:bodyPr/>
          <a:lstStyle/>
          <a:p>
            <a:pPr eaLnBrk="1" hangingPunct="1">
              <a:buFontTx/>
              <a:buNone/>
            </a:pPr>
            <a:r>
              <a:rPr lang="en-US" sz="2800" i="1" dirty="0"/>
              <a:t>	</a:t>
            </a:r>
            <a:r>
              <a:rPr lang="en-US" sz="2800" b="1" i="1" dirty="0"/>
              <a:t>Scientific hypotheses</a:t>
            </a:r>
            <a:r>
              <a:rPr lang="en-US" sz="2800" dirty="0"/>
              <a:t> are testable explanations of observed data.  These hypotheses are tested by designing and performing experiments where one variable is changed and others held constant.</a:t>
            </a:r>
          </a:p>
          <a:p>
            <a:pPr eaLnBrk="1" hangingPunct="1"/>
            <a:r>
              <a:rPr lang="en-US" dirty="0"/>
              <a:t>Hypothesis: HIV causes AIDS</a:t>
            </a:r>
          </a:p>
          <a:p>
            <a:pPr eaLnBrk="1" hangingPunct="1"/>
            <a:r>
              <a:rPr lang="en-US" dirty="0"/>
              <a:t>Experiment: Inject single infectious agents into HIV-free subjects and follow up with HIV testing.</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ftr" sz="quarter" idx="11"/>
          </p:nvPr>
        </p:nvSpPr>
        <p:spPr>
          <a:noFill/>
        </p:spPr>
        <p:txBody>
          <a:bodyPr/>
          <a:lstStyle/>
          <a:p>
            <a:r>
              <a:rPr lang="en-US"/>
              <a:t>© 2010 Pearson Prentice Hall, Inc.</a:t>
            </a:r>
          </a:p>
        </p:txBody>
      </p:sp>
      <p:sp>
        <p:nvSpPr>
          <p:cNvPr id="12291" name="Rectangle 6"/>
          <p:cNvSpPr>
            <a:spLocks noGrp="1" noChangeArrowheads="1"/>
          </p:cNvSpPr>
          <p:nvPr>
            <p:ph type="sldNum" sz="quarter" idx="12"/>
          </p:nvPr>
        </p:nvSpPr>
        <p:spPr>
          <a:noFill/>
        </p:spPr>
        <p:txBody>
          <a:bodyPr/>
          <a:lstStyle/>
          <a:p>
            <a:r>
              <a:rPr lang="en-US"/>
              <a:t>1/</a:t>
            </a:r>
            <a:fld id="{1200B5F2-7D41-3046-B123-685BD72E6B2E}" type="slidenum">
              <a:rPr lang="en-US"/>
              <a:pPr/>
              <a:t>10</a:t>
            </a:fld>
            <a:endParaRPr lang="en-US"/>
          </a:p>
        </p:txBody>
      </p:sp>
      <p:sp>
        <p:nvSpPr>
          <p:cNvPr id="12292" name="Rectangle 2"/>
          <p:cNvSpPr>
            <a:spLocks noGrp="1" noChangeArrowheads="1"/>
          </p:cNvSpPr>
          <p:nvPr>
            <p:ph type="title"/>
          </p:nvPr>
        </p:nvSpPr>
        <p:spPr>
          <a:solidFill>
            <a:schemeClr val="folHlink"/>
          </a:solidFill>
        </p:spPr>
        <p:txBody>
          <a:bodyPr/>
          <a:lstStyle/>
          <a:p>
            <a:pPr eaLnBrk="1" hangingPunct="1"/>
            <a:r>
              <a:rPr lang="en-US"/>
              <a:t>Science</a:t>
            </a:r>
          </a:p>
        </p:txBody>
      </p:sp>
      <p:sp>
        <p:nvSpPr>
          <p:cNvPr id="12293" name="Rectangle 3"/>
          <p:cNvSpPr>
            <a:spLocks noGrp="1" noChangeArrowheads="1"/>
          </p:cNvSpPr>
          <p:nvPr>
            <p:ph type="body" idx="1"/>
          </p:nvPr>
        </p:nvSpPr>
        <p:spPr/>
        <p:txBody>
          <a:bodyPr/>
          <a:lstStyle/>
          <a:p>
            <a:pPr eaLnBrk="1" hangingPunct="1">
              <a:buFontTx/>
              <a:buNone/>
            </a:pPr>
            <a:r>
              <a:rPr lang="en-US" sz="2800" i="1" dirty="0"/>
              <a:t>	</a:t>
            </a:r>
            <a:r>
              <a:rPr lang="en-US" sz="2800" b="1" i="1" dirty="0"/>
              <a:t>Scientific laws</a:t>
            </a:r>
            <a:r>
              <a:rPr lang="en-US" sz="2800" dirty="0"/>
              <a:t> summarize large amounts of scientific data and provide descriptions of natural phenomena (e.g., Law of Gravity, Law of Conservation of Mass/Matter, etc.) that are always true and consistent. </a:t>
            </a:r>
          </a:p>
          <a:p>
            <a:pPr eaLnBrk="1" hangingPunct="1">
              <a:buFontTx/>
              <a:buNone/>
            </a:pPr>
            <a:endParaRPr lang="en-US" sz="2800" dirty="0"/>
          </a:p>
          <a:p>
            <a:pPr lvl="1" eaLnBrk="1" hangingPunct="1">
              <a:buFontTx/>
              <a:buNone/>
            </a:pPr>
            <a:r>
              <a:rPr lang="en-US" dirty="0"/>
              <a:t>	Many scientific laws can be stated mathematically.  </a:t>
            </a:r>
          </a:p>
          <a:p>
            <a:pPr lvl="1" eaLnBrk="1" hangingPunct="1"/>
            <a:r>
              <a:rPr lang="en-US" dirty="0"/>
              <a:t> Example:  Boyle’s Law (</a:t>
            </a:r>
            <a:r>
              <a:rPr lang="en-US" i="1" dirty="0"/>
              <a:t>PV</a:t>
            </a:r>
            <a:r>
              <a:rPr lang="en-US" dirty="0"/>
              <a:t> = </a:t>
            </a:r>
            <a:r>
              <a:rPr lang="en-US" i="1" dirty="0" err="1"/>
              <a:t>k</a:t>
            </a:r>
            <a:r>
              <a:rPr lang="en-US" dirty="0"/>
              <a:t>)</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ftr" sz="quarter" idx="11"/>
          </p:nvPr>
        </p:nvSpPr>
        <p:spPr>
          <a:noFill/>
        </p:spPr>
        <p:txBody>
          <a:bodyPr/>
          <a:lstStyle/>
          <a:p>
            <a:r>
              <a:rPr lang="en-US"/>
              <a:t>© 2010 Pearson Prentice Hall, Inc.</a:t>
            </a:r>
          </a:p>
        </p:txBody>
      </p:sp>
      <p:sp>
        <p:nvSpPr>
          <p:cNvPr id="13315" name="Rectangle 6"/>
          <p:cNvSpPr>
            <a:spLocks noGrp="1" noChangeArrowheads="1"/>
          </p:cNvSpPr>
          <p:nvPr>
            <p:ph type="sldNum" sz="quarter" idx="12"/>
          </p:nvPr>
        </p:nvSpPr>
        <p:spPr>
          <a:noFill/>
        </p:spPr>
        <p:txBody>
          <a:bodyPr/>
          <a:lstStyle/>
          <a:p>
            <a:r>
              <a:rPr lang="en-US"/>
              <a:t>1/</a:t>
            </a:r>
            <a:fld id="{05DAEB81-9697-5446-9683-47713564F601}" type="slidenum">
              <a:rPr lang="en-US"/>
              <a:pPr/>
              <a:t>11</a:t>
            </a:fld>
            <a:endParaRPr lang="en-US"/>
          </a:p>
        </p:txBody>
      </p:sp>
      <p:sp>
        <p:nvSpPr>
          <p:cNvPr id="13316" name="Rectangle 2"/>
          <p:cNvSpPr>
            <a:spLocks noGrp="1" noChangeArrowheads="1"/>
          </p:cNvSpPr>
          <p:nvPr>
            <p:ph type="title"/>
          </p:nvPr>
        </p:nvSpPr>
        <p:spPr>
          <a:solidFill>
            <a:schemeClr val="folHlink"/>
          </a:solidFill>
        </p:spPr>
        <p:txBody>
          <a:bodyPr/>
          <a:lstStyle/>
          <a:p>
            <a:pPr eaLnBrk="1" hangingPunct="1"/>
            <a:r>
              <a:rPr lang="en-US"/>
              <a:t>Science</a:t>
            </a:r>
          </a:p>
        </p:txBody>
      </p:sp>
      <p:sp>
        <p:nvSpPr>
          <p:cNvPr id="13317" name="Rectangle 3"/>
          <p:cNvSpPr>
            <a:spLocks noGrp="1" noChangeArrowheads="1"/>
          </p:cNvSpPr>
          <p:nvPr>
            <p:ph type="body" idx="1"/>
          </p:nvPr>
        </p:nvSpPr>
        <p:spPr/>
        <p:txBody>
          <a:bodyPr/>
          <a:lstStyle/>
          <a:p>
            <a:pPr eaLnBrk="1" hangingPunct="1">
              <a:buFontTx/>
              <a:buNone/>
            </a:pPr>
            <a:r>
              <a:rPr lang="en-US" sz="2800" dirty="0"/>
              <a:t>	A </a:t>
            </a:r>
            <a:r>
              <a:rPr lang="en-US" sz="2800" b="1" i="1" dirty="0"/>
              <a:t>scientific theory</a:t>
            </a:r>
            <a:r>
              <a:rPr lang="en-US" sz="2800" dirty="0"/>
              <a:t> is a set of tested hypotheses that explain natural phenomena.  Scientific theories are the best current explanation for natural phenomena.  Theories are always tentative and may change as observations of nature change.</a:t>
            </a:r>
          </a:p>
          <a:p>
            <a:pPr lvl="2" eaLnBrk="1" hangingPunct="1"/>
            <a:r>
              <a:rPr lang="en-US" sz="2800" dirty="0"/>
              <a:t>Big Bang theory</a:t>
            </a:r>
          </a:p>
          <a:p>
            <a:pPr lvl="2" eaLnBrk="1" hangingPunct="1"/>
            <a:r>
              <a:rPr lang="en-US" sz="2800" dirty="0"/>
              <a:t>Atomic theory</a:t>
            </a:r>
          </a:p>
          <a:p>
            <a:pPr lvl="2" eaLnBrk="1" hangingPunct="1"/>
            <a:r>
              <a:rPr lang="en-US" sz="2800" dirty="0"/>
              <a:t>Evolution theory</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type="ftr" sz="quarter" idx="11"/>
          </p:nvPr>
        </p:nvSpPr>
        <p:spPr>
          <a:noFill/>
        </p:spPr>
        <p:txBody>
          <a:bodyPr/>
          <a:lstStyle/>
          <a:p>
            <a:r>
              <a:rPr lang="en-US"/>
              <a:t>© 2010 Pearson Prentice Hall, Inc.</a:t>
            </a:r>
          </a:p>
        </p:txBody>
      </p:sp>
      <p:sp>
        <p:nvSpPr>
          <p:cNvPr id="14339" name="Rectangle 6"/>
          <p:cNvSpPr>
            <a:spLocks noGrp="1" noChangeArrowheads="1"/>
          </p:cNvSpPr>
          <p:nvPr>
            <p:ph type="sldNum" sz="quarter" idx="12"/>
          </p:nvPr>
        </p:nvSpPr>
        <p:spPr>
          <a:noFill/>
        </p:spPr>
        <p:txBody>
          <a:bodyPr/>
          <a:lstStyle/>
          <a:p>
            <a:r>
              <a:rPr lang="en-US"/>
              <a:t>1/</a:t>
            </a:r>
            <a:fld id="{34EB5998-1717-2943-9887-447B32941C8D}" type="slidenum">
              <a:rPr lang="en-US"/>
              <a:pPr/>
              <a:t>12</a:t>
            </a:fld>
            <a:endParaRPr lang="en-US"/>
          </a:p>
        </p:txBody>
      </p:sp>
      <p:sp>
        <p:nvSpPr>
          <p:cNvPr id="14340" name="Rectangle 2"/>
          <p:cNvSpPr>
            <a:spLocks noGrp="1" noChangeArrowheads="1"/>
          </p:cNvSpPr>
          <p:nvPr>
            <p:ph type="title"/>
          </p:nvPr>
        </p:nvSpPr>
        <p:spPr>
          <a:solidFill>
            <a:schemeClr val="folHlink"/>
          </a:solidFill>
        </p:spPr>
        <p:txBody>
          <a:bodyPr/>
          <a:lstStyle/>
          <a:p>
            <a:pPr eaLnBrk="1" hangingPunct="1"/>
            <a:r>
              <a:rPr lang="en-US"/>
              <a:t>Science</a:t>
            </a:r>
          </a:p>
        </p:txBody>
      </p:sp>
      <p:sp>
        <p:nvSpPr>
          <p:cNvPr id="14341" name="Rectangle 3"/>
          <p:cNvSpPr>
            <a:spLocks noGrp="1" noChangeArrowheads="1"/>
          </p:cNvSpPr>
          <p:nvPr>
            <p:ph type="body" idx="1"/>
          </p:nvPr>
        </p:nvSpPr>
        <p:spPr/>
        <p:txBody>
          <a:bodyPr/>
          <a:lstStyle/>
          <a:p>
            <a:pPr eaLnBrk="1" hangingPunct="1">
              <a:buFontTx/>
              <a:buNone/>
            </a:pPr>
            <a:r>
              <a:rPr lang="en-US" sz="2800"/>
              <a:t>	</a:t>
            </a:r>
            <a:r>
              <a:rPr lang="en-US" sz="2800" b="1" i="1"/>
              <a:t>Scientific models</a:t>
            </a:r>
            <a:r>
              <a:rPr lang="en-US" sz="2800"/>
              <a:t> are tangible items or pictures used to represent invisible processes.</a:t>
            </a:r>
            <a:endParaRPr lang="en-US"/>
          </a:p>
          <a:p>
            <a:pPr eaLnBrk="1" hangingPunct="1">
              <a:buFontTx/>
              <a:buNone/>
            </a:pPr>
            <a:endParaRPr lang="en-US"/>
          </a:p>
          <a:p>
            <a:pPr eaLnBrk="1" hangingPunct="1">
              <a:buFontTx/>
              <a:buNone/>
            </a:pPr>
            <a:endParaRPr lang="en-US"/>
          </a:p>
          <a:p>
            <a:pPr eaLnBrk="1" hangingPunct="1">
              <a:buFontTx/>
              <a:buNone/>
            </a:pPr>
            <a:r>
              <a:rPr lang="en-US"/>
              <a:t>		</a:t>
            </a:r>
          </a:p>
        </p:txBody>
      </p:sp>
      <p:pic>
        <p:nvPicPr>
          <p:cNvPr id="14342" name="Picture 7" descr="E:\Images\Chapter 1\01_01.JPG"/>
          <p:cNvPicPr>
            <a:picLocks noChangeAspect="1" noChangeArrowheads="1"/>
          </p:cNvPicPr>
          <p:nvPr/>
        </p:nvPicPr>
        <p:blipFill>
          <a:blip r:embed="rId2"/>
          <a:srcRect/>
          <a:stretch>
            <a:fillRect/>
          </a:stretch>
        </p:blipFill>
        <p:spPr bwMode="auto">
          <a:xfrm>
            <a:off x="1828801" y="2670175"/>
            <a:ext cx="5715000" cy="411162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Grp="1" noChangeArrowheads="1"/>
          </p:cNvSpPr>
          <p:nvPr>
            <p:ph type="ftr" sz="quarter" idx="11"/>
          </p:nvPr>
        </p:nvSpPr>
        <p:spPr>
          <a:noFill/>
        </p:spPr>
        <p:txBody>
          <a:bodyPr/>
          <a:lstStyle/>
          <a:p>
            <a:r>
              <a:rPr lang="en-US"/>
              <a:t>© 2010 Pearson Prentice Hall, Inc.</a:t>
            </a:r>
          </a:p>
        </p:txBody>
      </p:sp>
      <p:sp>
        <p:nvSpPr>
          <p:cNvPr id="15363" name="Rectangle 6"/>
          <p:cNvSpPr>
            <a:spLocks noGrp="1" noChangeArrowheads="1"/>
          </p:cNvSpPr>
          <p:nvPr>
            <p:ph type="sldNum" sz="quarter" idx="12"/>
          </p:nvPr>
        </p:nvSpPr>
        <p:spPr>
          <a:noFill/>
        </p:spPr>
        <p:txBody>
          <a:bodyPr/>
          <a:lstStyle/>
          <a:p>
            <a:r>
              <a:rPr lang="en-US"/>
              <a:t>1/</a:t>
            </a:r>
            <a:fld id="{BA85D3B1-E904-094E-849E-0DEE78541543}" type="slidenum">
              <a:rPr lang="en-US"/>
              <a:pPr/>
              <a:t>13</a:t>
            </a:fld>
            <a:endParaRPr lang="en-US"/>
          </a:p>
        </p:txBody>
      </p:sp>
      <p:sp>
        <p:nvSpPr>
          <p:cNvPr id="15364" name="Rectangle 2"/>
          <p:cNvSpPr>
            <a:spLocks noGrp="1" noChangeArrowheads="1"/>
          </p:cNvSpPr>
          <p:nvPr>
            <p:ph type="title"/>
          </p:nvPr>
        </p:nvSpPr>
        <p:spPr>
          <a:solidFill>
            <a:schemeClr val="folHlink"/>
          </a:solidFill>
        </p:spPr>
        <p:txBody>
          <a:bodyPr/>
          <a:lstStyle/>
          <a:p>
            <a:pPr eaLnBrk="1" hangingPunct="1"/>
            <a:r>
              <a:rPr lang="en-US"/>
              <a:t>Molecular Modeling</a:t>
            </a:r>
          </a:p>
        </p:txBody>
      </p:sp>
      <p:sp>
        <p:nvSpPr>
          <p:cNvPr id="15365" name="Rectangle 3"/>
          <p:cNvSpPr>
            <a:spLocks noGrp="1" noChangeArrowheads="1"/>
          </p:cNvSpPr>
          <p:nvPr>
            <p:ph type="body" idx="1"/>
          </p:nvPr>
        </p:nvSpPr>
        <p:spPr>
          <a:xfrm>
            <a:off x="457200" y="2133600"/>
            <a:ext cx="8229600" cy="3992563"/>
          </a:xfrm>
        </p:spPr>
        <p:txBody>
          <a:bodyPr/>
          <a:lstStyle/>
          <a:p>
            <a:pPr eaLnBrk="1" hangingPunct="1">
              <a:buFontTx/>
              <a:buNone/>
            </a:pPr>
            <a:r>
              <a:rPr lang="en-US" dirty="0"/>
              <a:t>	</a:t>
            </a:r>
            <a:r>
              <a:rPr lang="en-US" sz="2800" b="1" i="1" dirty="0"/>
              <a:t>Molecules</a:t>
            </a:r>
            <a:r>
              <a:rPr lang="en-US" sz="2800" dirty="0"/>
              <a:t> are groups of two or more atoms held together by chemical bonds. </a:t>
            </a:r>
          </a:p>
          <a:p>
            <a:pPr eaLnBrk="1" hangingPunct="1">
              <a:buFontTx/>
              <a:buNone/>
            </a:pPr>
            <a:r>
              <a:rPr lang="en-US" sz="2800" dirty="0"/>
              <a:t> </a:t>
            </a:r>
          </a:p>
          <a:p>
            <a:pPr eaLnBrk="1" hangingPunct="1">
              <a:buFontTx/>
              <a:buNone/>
            </a:pPr>
            <a:r>
              <a:rPr lang="en-US" sz="2800" dirty="0"/>
              <a:t>	</a:t>
            </a:r>
            <a:r>
              <a:rPr lang="en-US" sz="2800" b="1" i="1" dirty="0"/>
              <a:t>Molecular models</a:t>
            </a:r>
            <a:r>
              <a:rPr lang="en-US" sz="2800" b="1" dirty="0"/>
              <a:t> </a:t>
            </a:r>
            <a:r>
              <a:rPr lang="en-US" sz="2800" dirty="0"/>
              <a:t>are three-dimensional representations of molecules.</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ftr" sz="quarter" idx="11"/>
          </p:nvPr>
        </p:nvSpPr>
        <p:spPr>
          <a:noFill/>
        </p:spPr>
        <p:txBody>
          <a:bodyPr/>
          <a:lstStyle/>
          <a:p>
            <a:r>
              <a:rPr lang="en-US"/>
              <a:t>© 2010 Pearson Prentice Hall, Inc.</a:t>
            </a:r>
          </a:p>
        </p:txBody>
      </p:sp>
      <p:sp>
        <p:nvSpPr>
          <p:cNvPr id="16387" name="Rectangle 6"/>
          <p:cNvSpPr>
            <a:spLocks noGrp="1" noChangeArrowheads="1"/>
          </p:cNvSpPr>
          <p:nvPr>
            <p:ph type="sldNum" sz="quarter" idx="12"/>
          </p:nvPr>
        </p:nvSpPr>
        <p:spPr>
          <a:noFill/>
        </p:spPr>
        <p:txBody>
          <a:bodyPr/>
          <a:lstStyle/>
          <a:p>
            <a:r>
              <a:rPr lang="en-US"/>
              <a:t>1/</a:t>
            </a:r>
            <a:fld id="{5D4DF07F-7EA8-4A4F-8715-3114214E65DE}" type="slidenum">
              <a:rPr lang="en-US"/>
              <a:pPr/>
              <a:t>14</a:t>
            </a:fld>
            <a:endParaRPr lang="en-US"/>
          </a:p>
        </p:txBody>
      </p:sp>
      <p:sp>
        <p:nvSpPr>
          <p:cNvPr id="16388" name="Rectangle 2"/>
          <p:cNvSpPr>
            <a:spLocks noGrp="1" noChangeArrowheads="1"/>
          </p:cNvSpPr>
          <p:nvPr>
            <p:ph type="title"/>
          </p:nvPr>
        </p:nvSpPr>
        <p:spPr>
          <a:solidFill>
            <a:schemeClr val="folHlink"/>
          </a:solidFill>
        </p:spPr>
        <p:txBody>
          <a:bodyPr/>
          <a:lstStyle/>
          <a:p>
            <a:pPr eaLnBrk="1" hangingPunct="1"/>
            <a:r>
              <a:rPr lang="en-US"/>
              <a:t>Limitations of Science</a:t>
            </a:r>
          </a:p>
        </p:txBody>
      </p:sp>
      <p:sp>
        <p:nvSpPr>
          <p:cNvPr id="16389" name="Rectangle 3"/>
          <p:cNvSpPr>
            <a:spLocks noGrp="1" noChangeArrowheads="1"/>
          </p:cNvSpPr>
          <p:nvPr>
            <p:ph type="body" idx="1"/>
          </p:nvPr>
        </p:nvSpPr>
        <p:spPr>
          <a:xfrm>
            <a:off x="457200" y="1905000"/>
            <a:ext cx="8229600" cy="4221163"/>
          </a:xfrm>
        </p:spPr>
        <p:txBody>
          <a:bodyPr/>
          <a:lstStyle/>
          <a:p>
            <a:pPr eaLnBrk="1" hangingPunct="1">
              <a:buFontTx/>
              <a:buNone/>
            </a:pPr>
            <a:r>
              <a:rPr lang="en-US" sz="2800" dirty="0"/>
              <a:t>	Science is limited to studying that which is </a:t>
            </a:r>
            <a:r>
              <a:rPr lang="en-US" sz="2800" b="1" dirty="0"/>
              <a:t>observable (detectable)</a:t>
            </a:r>
            <a:r>
              <a:rPr lang="en-US" sz="2800" dirty="0"/>
              <a:t> as well as </a:t>
            </a:r>
            <a:r>
              <a:rPr lang="en-US" sz="2800" b="1" dirty="0"/>
              <a:t>natural</a:t>
            </a:r>
            <a:r>
              <a:rPr lang="en-US" sz="2800" dirty="0"/>
              <a:t> processes in which </a:t>
            </a:r>
            <a:r>
              <a:rPr lang="en-US" sz="2800" b="1" dirty="0"/>
              <a:t>variables</a:t>
            </a:r>
            <a:r>
              <a:rPr lang="en-US" sz="2800" dirty="0"/>
              <a:t> can be controlled.</a:t>
            </a:r>
          </a:p>
          <a:p>
            <a:pPr eaLnBrk="1" hangingPunct="1">
              <a:buFontTx/>
              <a:buNone/>
            </a:pPr>
            <a:endParaRPr lang="en-US" sz="2800" dirty="0"/>
          </a:p>
          <a:p>
            <a:pPr eaLnBrk="1" hangingPunct="1"/>
            <a:r>
              <a:rPr lang="en-US" sz="2800" dirty="0"/>
              <a:t>Must be able to change only one variable in a series of experiments.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ftr" sz="quarter" idx="11"/>
          </p:nvPr>
        </p:nvSpPr>
        <p:spPr>
          <a:noFill/>
        </p:spPr>
        <p:txBody>
          <a:bodyPr/>
          <a:lstStyle/>
          <a:p>
            <a:r>
              <a:rPr lang="en-US"/>
              <a:t>© 2010 Pearson Prentice Hall, Inc.</a:t>
            </a:r>
          </a:p>
        </p:txBody>
      </p:sp>
      <p:sp>
        <p:nvSpPr>
          <p:cNvPr id="17411" name="Rectangle 6"/>
          <p:cNvSpPr>
            <a:spLocks noGrp="1" noChangeArrowheads="1"/>
          </p:cNvSpPr>
          <p:nvPr>
            <p:ph type="sldNum" sz="quarter" idx="12"/>
          </p:nvPr>
        </p:nvSpPr>
        <p:spPr>
          <a:noFill/>
        </p:spPr>
        <p:txBody>
          <a:bodyPr/>
          <a:lstStyle/>
          <a:p>
            <a:r>
              <a:rPr lang="en-US"/>
              <a:t>1/</a:t>
            </a:r>
            <a:fld id="{7C793DE4-4149-B442-9D0F-859B4CDB4861}" type="slidenum">
              <a:rPr lang="en-US"/>
              <a:pPr/>
              <a:t>15</a:t>
            </a:fld>
            <a:endParaRPr lang="en-US"/>
          </a:p>
        </p:txBody>
      </p:sp>
      <p:sp>
        <p:nvSpPr>
          <p:cNvPr id="17412" name="Rectangle 2"/>
          <p:cNvSpPr>
            <a:spLocks noGrp="1" noChangeArrowheads="1"/>
          </p:cNvSpPr>
          <p:nvPr>
            <p:ph type="title"/>
          </p:nvPr>
        </p:nvSpPr>
        <p:spPr>
          <a:xfrm>
            <a:off x="457200" y="274638"/>
            <a:ext cx="8229600" cy="1325562"/>
          </a:xfrm>
          <a:solidFill>
            <a:schemeClr val="folHlink"/>
          </a:solidFill>
        </p:spPr>
        <p:txBody>
          <a:bodyPr/>
          <a:lstStyle/>
          <a:p>
            <a:pPr eaLnBrk="1" hangingPunct="1"/>
            <a:r>
              <a:rPr lang="en-US"/>
              <a:t>Science and Technology: Risks and Benefits</a:t>
            </a:r>
            <a:endParaRPr lang="en-US" sz="4000"/>
          </a:p>
        </p:txBody>
      </p:sp>
      <p:sp>
        <p:nvSpPr>
          <p:cNvPr id="17413" name="Rectangle 3"/>
          <p:cNvSpPr>
            <a:spLocks noGrp="1" noChangeArrowheads="1"/>
          </p:cNvSpPr>
          <p:nvPr>
            <p:ph type="body" idx="1"/>
          </p:nvPr>
        </p:nvSpPr>
        <p:spPr>
          <a:xfrm>
            <a:off x="457200" y="1752600"/>
            <a:ext cx="8229600" cy="4525963"/>
          </a:xfrm>
        </p:spPr>
        <p:txBody>
          <a:bodyPr/>
          <a:lstStyle/>
          <a:p>
            <a:pPr eaLnBrk="1" hangingPunct="1">
              <a:buFontTx/>
              <a:buNone/>
            </a:pPr>
            <a:r>
              <a:rPr lang="en-US" dirty="0"/>
              <a:t>	</a:t>
            </a:r>
            <a:r>
              <a:rPr lang="en-US" sz="2800" dirty="0"/>
              <a:t>Science and technology are interrelated.  They involve both risks and benefits.  </a:t>
            </a:r>
          </a:p>
          <a:p>
            <a:pPr eaLnBrk="1" hangingPunct="1">
              <a:buFontTx/>
              <a:buNone/>
            </a:pPr>
            <a:endParaRPr lang="en-US" sz="2800" dirty="0"/>
          </a:p>
          <a:p>
            <a:pPr eaLnBrk="1" hangingPunct="1">
              <a:buFontTx/>
              <a:buNone/>
            </a:pPr>
            <a:r>
              <a:rPr lang="en-US" sz="2800" dirty="0"/>
              <a:t>	Risk-benefit analysis involves an estimation called the Desirability Quotient (DQ).	</a:t>
            </a:r>
          </a:p>
          <a:p>
            <a:pPr eaLnBrk="1" hangingPunct="1">
              <a:buFontTx/>
              <a:buNone/>
            </a:pPr>
            <a:r>
              <a:rPr lang="en-US" sz="2800" dirty="0"/>
              <a:t>	</a:t>
            </a:r>
          </a:p>
          <a:p>
            <a:pPr eaLnBrk="1" hangingPunct="1">
              <a:buFontTx/>
              <a:buNone/>
            </a:pPr>
            <a:r>
              <a:rPr lang="en-US" sz="2800" dirty="0"/>
              <a:t>				DQ = </a:t>
            </a:r>
            <a:r>
              <a:rPr lang="en-US" sz="2800" u="sng" dirty="0"/>
              <a:t>Benefits</a:t>
            </a:r>
          </a:p>
          <a:p>
            <a:pPr eaLnBrk="1" hangingPunct="1">
              <a:buFontTx/>
              <a:buNone/>
            </a:pPr>
            <a:r>
              <a:rPr lang="en-US" sz="2800" dirty="0"/>
              <a:t>					Risks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ftr" sz="quarter" idx="11"/>
          </p:nvPr>
        </p:nvSpPr>
        <p:spPr>
          <a:noFill/>
        </p:spPr>
        <p:txBody>
          <a:bodyPr/>
          <a:lstStyle/>
          <a:p>
            <a:r>
              <a:rPr lang="en-US"/>
              <a:t>© 2010 Pearson Prentice Hall, Inc.</a:t>
            </a:r>
          </a:p>
        </p:txBody>
      </p:sp>
      <p:sp>
        <p:nvSpPr>
          <p:cNvPr id="19459" name="Rectangle 6"/>
          <p:cNvSpPr>
            <a:spLocks noGrp="1" noChangeArrowheads="1"/>
          </p:cNvSpPr>
          <p:nvPr>
            <p:ph type="sldNum" sz="quarter" idx="12"/>
          </p:nvPr>
        </p:nvSpPr>
        <p:spPr>
          <a:noFill/>
        </p:spPr>
        <p:txBody>
          <a:bodyPr/>
          <a:lstStyle/>
          <a:p>
            <a:r>
              <a:rPr lang="en-US"/>
              <a:t>1/</a:t>
            </a:r>
            <a:fld id="{B423B29B-6D88-584E-BF24-BFC9E2606F15}" type="slidenum">
              <a:rPr lang="en-US"/>
              <a:pPr/>
              <a:t>16</a:t>
            </a:fld>
            <a:endParaRPr lang="en-US"/>
          </a:p>
        </p:txBody>
      </p:sp>
      <p:sp>
        <p:nvSpPr>
          <p:cNvPr id="19460" name="Rectangle 2"/>
          <p:cNvSpPr>
            <a:spLocks noGrp="1" noChangeArrowheads="1"/>
          </p:cNvSpPr>
          <p:nvPr>
            <p:ph type="title"/>
          </p:nvPr>
        </p:nvSpPr>
        <p:spPr>
          <a:xfrm>
            <a:off x="533400" y="304800"/>
            <a:ext cx="8153400" cy="1265238"/>
          </a:xfrm>
          <a:solidFill>
            <a:schemeClr val="folHlink"/>
          </a:solidFill>
        </p:spPr>
        <p:txBody>
          <a:bodyPr/>
          <a:lstStyle/>
          <a:p>
            <a:pPr eaLnBrk="1" hangingPunct="1"/>
            <a:r>
              <a:rPr lang="en-US"/>
              <a:t>Solving Society’s Problems:  Scientific Research</a:t>
            </a:r>
            <a:endParaRPr lang="en-US" sz="4000"/>
          </a:p>
        </p:txBody>
      </p:sp>
      <p:sp>
        <p:nvSpPr>
          <p:cNvPr id="19461" name="Rectangle 3"/>
          <p:cNvSpPr>
            <a:spLocks noGrp="1" noChangeArrowheads="1"/>
          </p:cNvSpPr>
          <p:nvPr>
            <p:ph type="body" idx="1"/>
          </p:nvPr>
        </p:nvSpPr>
        <p:spPr>
          <a:xfrm>
            <a:off x="457200" y="2057400"/>
            <a:ext cx="8229600" cy="4221163"/>
          </a:xfrm>
        </p:spPr>
        <p:txBody>
          <a:bodyPr/>
          <a:lstStyle/>
          <a:p>
            <a:pPr eaLnBrk="1" hangingPunct="1">
              <a:buFontTx/>
              <a:buNone/>
            </a:pPr>
            <a:r>
              <a:rPr lang="en-US" dirty="0"/>
              <a:t>	</a:t>
            </a:r>
            <a:r>
              <a:rPr lang="en-US" sz="2800" b="1" i="1" dirty="0"/>
              <a:t>Applied research</a:t>
            </a:r>
            <a:r>
              <a:rPr lang="en-US" sz="2800" dirty="0"/>
              <a:t> involves studying a specific problem in the industry or the environment.</a:t>
            </a:r>
          </a:p>
          <a:p>
            <a:pPr eaLnBrk="1" hangingPunct="1">
              <a:buFontTx/>
              <a:buNone/>
            </a:pPr>
            <a:endParaRPr lang="en-US" sz="2800" dirty="0"/>
          </a:p>
          <a:p>
            <a:pPr eaLnBrk="1" hangingPunct="1">
              <a:buFontTx/>
              <a:buNone/>
            </a:pPr>
            <a:r>
              <a:rPr lang="en-US" sz="2800" dirty="0"/>
              <a:t>	</a:t>
            </a:r>
            <a:r>
              <a:rPr lang="en-US" sz="2800" b="1" dirty="0"/>
              <a:t>George Washington Carver’s</a:t>
            </a:r>
            <a:r>
              <a:rPr lang="en-US" sz="2800" dirty="0"/>
              <a:t> work with peanuts was an example of applied research.  In doing so, he developed more than 300 products from peanuts.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Grp="1" noChangeArrowheads="1"/>
          </p:cNvSpPr>
          <p:nvPr>
            <p:ph type="ftr" sz="quarter" idx="11"/>
          </p:nvPr>
        </p:nvSpPr>
        <p:spPr>
          <a:noFill/>
        </p:spPr>
        <p:txBody>
          <a:bodyPr/>
          <a:lstStyle/>
          <a:p>
            <a:r>
              <a:rPr lang="en-US"/>
              <a:t>© 2010 Pearson Prentice Hall, Inc.</a:t>
            </a:r>
          </a:p>
        </p:txBody>
      </p:sp>
      <p:sp>
        <p:nvSpPr>
          <p:cNvPr id="20483" name="Rectangle 6"/>
          <p:cNvSpPr>
            <a:spLocks noGrp="1" noChangeArrowheads="1"/>
          </p:cNvSpPr>
          <p:nvPr>
            <p:ph type="sldNum" sz="quarter" idx="12"/>
          </p:nvPr>
        </p:nvSpPr>
        <p:spPr>
          <a:noFill/>
        </p:spPr>
        <p:txBody>
          <a:bodyPr/>
          <a:lstStyle/>
          <a:p>
            <a:r>
              <a:rPr lang="en-US"/>
              <a:t>1/</a:t>
            </a:r>
            <a:fld id="{C45B2A1E-95F1-BA47-915C-595D4D566D9B}" type="slidenum">
              <a:rPr lang="en-US"/>
              <a:pPr/>
              <a:t>17</a:t>
            </a:fld>
            <a:endParaRPr lang="en-US"/>
          </a:p>
        </p:txBody>
      </p:sp>
      <p:sp>
        <p:nvSpPr>
          <p:cNvPr id="20484" name="Rectangle 2"/>
          <p:cNvSpPr>
            <a:spLocks noGrp="1" noChangeArrowheads="1"/>
          </p:cNvSpPr>
          <p:nvPr>
            <p:ph type="title"/>
          </p:nvPr>
        </p:nvSpPr>
        <p:spPr>
          <a:xfrm>
            <a:off x="457200" y="152400"/>
            <a:ext cx="8229600" cy="1371600"/>
          </a:xfrm>
          <a:solidFill>
            <a:schemeClr val="folHlink"/>
          </a:solidFill>
        </p:spPr>
        <p:txBody>
          <a:bodyPr/>
          <a:lstStyle/>
          <a:p>
            <a:pPr eaLnBrk="1" hangingPunct="1"/>
            <a:r>
              <a:rPr lang="en-US"/>
              <a:t>Solving Society’s Problems:  Scientific Research</a:t>
            </a:r>
            <a:endParaRPr lang="en-US" sz="4000"/>
          </a:p>
        </p:txBody>
      </p:sp>
      <p:sp>
        <p:nvSpPr>
          <p:cNvPr id="20485" name="Rectangle 3"/>
          <p:cNvSpPr>
            <a:spLocks noGrp="1" noChangeArrowheads="1"/>
          </p:cNvSpPr>
          <p:nvPr>
            <p:ph type="body" idx="1"/>
          </p:nvPr>
        </p:nvSpPr>
        <p:spPr>
          <a:xfrm>
            <a:off x="457200" y="2057400"/>
            <a:ext cx="8229600" cy="4221163"/>
          </a:xfrm>
        </p:spPr>
        <p:txBody>
          <a:bodyPr/>
          <a:lstStyle/>
          <a:p>
            <a:pPr eaLnBrk="1" hangingPunct="1">
              <a:lnSpc>
                <a:spcPct val="90000"/>
              </a:lnSpc>
              <a:buFontTx/>
              <a:buNone/>
            </a:pPr>
            <a:r>
              <a:rPr lang="en-US" sz="2400" dirty="0"/>
              <a:t>	</a:t>
            </a:r>
            <a:r>
              <a:rPr lang="en-US" sz="2800" b="1" i="1" dirty="0"/>
              <a:t>Basic research</a:t>
            </a:r>
            <a:r>
              <a:rPr lang="en-US" sz="2800" dirty="0"/>
              <a:t> involves the search for knowledge for its own sake.  </a:t>
            </a:r>
          </a:p>
          <a:p>
            <a:pPr eaLnBrk="1" hangingPunct="1">
              <a:lnSpc>
                <a:spcPct val="90000"/>
              </a:lnSpc>
              <a:buFontTx/>
              <a:buNone/>
            </a:pPr>
            <a:endParaRPr lang="en-US" sz="2800" dirty="0"/>
          </a:p>
          <a:p>
            <a:pPr eaLnBrk="1" hangingPunct="1">
              <a:lnSpc>
                <a:spcPct val="90000"/>
              </a:lnSpc>
              <a:buFontTx/>
              <a:buNone/>
            </a:pPr>
            <a:r>
              <a:rPr lang="en-US" sz="2800" dirty="0"/>
              <a:t>	The findings of basic research can someday be applied to a specific problem in industry or the environment.</a:t>
            </a:r>
          </a:p>
          <a:p>
            <a:pPr eaLnBrk="1" hangingPunct="1">
              <a:lnSpc>
                <a:spcPct val="90000"/>
              </a:lnSpc>
              <a:buFontTx/>
              <a:buNone/>
            </a:pPr>
            <a:r>
              <a:rPr lang="en-US" sz="2800" dirty="0"/>
              <a:t>	</a:t>
            </a:r>
          </a:p>
          <a:p>
            <a:pPr eaLnBrk="1" hangingPunct="1">
              <a:lnSpc>
                <a:spcPct val="90000"/>
              </a:lnSpc>
              <a:buFontTx/>
              <a:buNone/>
            </a:pPr>
            <a:r>
              <a:rPr lang="en-US" sz="2800" dirty="0"/>
              <a:t>	</a:t>
            </a:r>
            <a:r>
              <a:rPr lang="en-US" sz="2800" b="1" dirty="0"/>
              <a:t>Gertrude </a:t>
            </a:r>
            <a:r>
              <a:rPr lang="en-US" sz="2800" b="1" dirty="0" err="1"/>
              <a:t>Ellion’s</a:t>
            </a:r>
            <a:r>
              <a:rPr lang="en-US" sz="2800" dirty="0"/>
              <a:t> work with purines and their role in the cell is an example of basic research.</a:t>
            </a:r>
            <a:endParaRPr lang="en-US" sz="2400" dirty="0"/>
          </a:p>
          <a:p>
            <a:pPr eaLnBrk="1" hangingPunct="1">
              <a:lnSpc>
                <a:spcPct val="90000"/>
              </a:lnSpc>
              <a:buFontTx/>
              <a:buNone/>
            </a:pPr>
            <a:endParaRPr lang="en-US" sz="2800" dirty="0"/>
          </a:p>
          <a:p>
            <a:pPr eaLnBrk="1" hangingPunct="1">
              <a:lnSpc>
                <a:spcPct val="90000"/>
              </a:lnSpc>
              <a:buFontTx/>
              <a:buNone/>
            </a:pPr>
            <a:r>
              <a:rPr lang="en-US" sz="2800"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ftr" sz="quarter" idx="11"/>
          </p:nvPr>
        </p:nvSpPr>
        <p:spPr>
          <a:noFill/>
        </p:spPr>
        <p:txBody>
          <a:bodyPr/>
          <a:lstStyle/>
          <a:p>
            <a:r>
              <a:rPr lang="en-US"/>
              <a:t>© 2010 Pearson Prentice Hall, Inc.</a:t>
            </a:r>
          </a:p>
        </p:txBody>
      </p:sp>
      <p:sp>
        <p:nvSpPr>
          <p:cNvPr id="21507" name="Rectangle 6"/>
          <p:cNvSpPr>
            <a:spLocks noGrp="1" noChangeArrowheads="1"/>
          </p:cNvSpPr>
          <p:nvPr>
            <p:ph type="sldNum" sz="quarter" idx="12"/>
          </p:nvPr>
        </p:nvSpPr>
        <p:spPr>
          <a:noFill/>
        </p:spPr>
        <p:txBody>
          <a:bodyPr/>
          <a:lstStyle/>
          <a:p>
            <a:r>
              <a:rPr lang="en-US"/>
              <a:t>1/</a:t>
            </a:r>
            <a:fld id="{9961C1DC-E0F4-F346-958A-4B4623C08175}" type="slidenum">
              <a:rPr lang="en-US"/>
              <a:pPr/>
              <a:t>18</a:t>
            </a:fld>
            <a:endParaRPr lang="en-US"/>
          </a:p>
        </p:txBody>
      </p:sp>
      <p:sp>
        <p:nvSpPr>
          <p:cNvPr id="21508" name="Rectangle 2"/>
          <p:cNvSpPr>
            <a:spLocks noGrp="1" noChangeArrowheads="1"/>
          </p:cNvSpPr>
          <p:nvPr>
            <p:ph type="title"/>
          </p:nvPr>
        </p:nvSpPr>
        <p:spPr>
          <a:xfrm>
            <a:off x="381000" y="152400"/>
            <a:ext cx="8382000" cy="1371600"/>
          </a:xfrm>
          <a:solidFill>
            <a:schemeClr val="folHlink"/>
          </a:solidFill>
        </p:spPr>
        <p:txBody>
          <a:bodyPr/>
          <a:lstStyle/>
          <a:p>
            <a:pPr eaLnBrk="1" hangingPunct="1"/>
            <a:r>
              <a:rPr lang="en-US"/>
              <a:t>Chemistry: The Study of Matter and Its Changes</a:t>
            </a:r>
            <a:endParaRPr lang="en-US" sz="4000"/>
          </a:p>
        </p:txBody>
      </p:sp>
      <p:sp>
        <p:nvSpPr>
          <p:cNvPr id="21509" name="Rectangle 3"/>
          <p:cNvSpPr>
            <a:spLocks noGrp="1" noChangeArrowheads="1"/>
          </p:cNvSpPr>
          <p:nvPr>
            <p:ph type="body" idx="1"/>
          </p:nvPr>
        </p:nvSpPr>
        <p:spPr>
          <a:xfrm>
            <a:off x="457200" y="2590800"/>
            <a:ext cx="8229600" cy="3763963"/>
          </a:xfrm>
        </p:spPr>
        <p:txBody>
          <a:bodyPr/>
          <a:lstStyle/>
          <a:p>
            <a:pPr eaLnBrk="1" hangingPunct="1">
              <a:buFontTx/>
              <a:buNone/>
            </a:pPr>
            <a:r>
              <a:rPr lang="en-US" sz="2800" b="1" i="1" dirty="0"/>
              <a:t>Chemistry</a:t>
            </a:r>
            <a:r>
              <a:rPr lang="en-US" sz="2800" dirty="0"/>
              <a:t> is the study of matter and its changes.</a:t>
            </a:r>
          </a:p>
          <a:p>
            <a:pPr eaLnBrk="1" hangingPunct="1"/>
            <a:endParaRPr lang="en-US" sz="2800" dirty="0"/>
          </a:p>
          <a:p>
            <a:pPr eaLnBrk="1" hangingPunct="1">
              <a:buFontTx/>
              <a:buNone/>
            </a:pPr>
            <a:r>
              <a:rPr lang="en-US" sz="2800" b="1" i="1" dirty="0"/>
              <a:t>Matter</a:t>
            </a:r>
            <a:r>
              <a:rPr lang="en-US" sz="2800" dirty="0"/>
              <a:t> is anything that has mass and also volume.</a:t>
            </a: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ftr" sz="quarter" idx="11"/>
          </p:nvPr>
        </p:nvSpPr>
        <p:spPr>
          <a:noFill/>
        </p:spPr>
        <p:txBody>
          <a:bodyPr/>
          <a:lstStyle/>
          <a:p>
            <a:r>
              <a:rPr lang="en-US"/>
              <a:t>© 2010 Pearson Prentice Hall, Inc.</a:t>
            </a:r>
          </a:p>
        </p:txBody>
      </p:sp>
      <p:sp>
        <p:nvSpPr>
          <p:cNvPr id="22531" name="Rectangle 6"/>
          <p:cNvSpPr>
            <a:spLocks noGrp="1" noChangeArrowheads="1"/>
          </p:cNvSpPr>
          <p:nvPr>
            <p:ph type="sldNum" sz="quarter" idx="12"/>
          </p:nvPr>
        </p:nvSpPr>
        <p:spPr>
          <a:noFill/>
        </p:spPr>
        <p:txBody>
          <a:bodyPr/>
          <a:lstStyle/>
          <a:p>
            <a:r>
              <a:rPr lang="en-US"/>
              <a:t>1/</a:t>
            </a:r>
            <a:fld id="{B0EF9F2D-5E30-1F46-8807-90FD30A5FE7C}" type="slidenum">
              <a:rPr lang="en-US"/>
              <a:pPr/>
              <a:t>19</a:t>
            </a:fld>
            <a:endParaRPr lang="en-US"/>
          </a:p>
        </p:txBody>
      </p:sp>
      <p:sp>
        <p:nvSpPr>
          <p:cNvPr id="22532" name="Rectangle 2"/>
          <p:cNvSpPr>
            <a:spLocks noGrp="1" noChangeArrowheads="1"/>
          </p:cNvSpPr>
          <p:nvPr>
            <p:ph type="title"/>
          </p:nvPr>
        </p:nvSpPr>
        <p:spPr>
          <a:solidFill>
            <a:schemeClr val="folHlink"/>
          </a:solidFill>
        </p:spPr>
        <p:txBody>
          <a:bodyPr/>
          <a:lstStyle/>
          <a:p>
            <a:pPr eaLnBrk="1" hangingPunct="1"/>
            <a:r>
              <a:rPr lang="en-US"/>
              <a:t>Mass and Weight</a:t>
            </a:r>
          </a:p>
        </p:txBody>
      </p:sp>
      <p:sp>
        <p:nvSpPr>
          <p:cNvPr id="22533" name="Rectangle 3"/>
          <p:cNvSpPr>
            <a:spLocks noGrp="1" noChangeArrowheads="1"/>
          </p:cNvSpPr>
          <p:nvPr>
            <p:ph type="body" sz="half" idx="1"/>
          </p:nvPr>
        </p:nvSpPr>
        <p:spPr/>
        <p:txBody>
          <a:bodyPr/>
          <a:lstStyle/>
          <a:p>
            <a:pPr eaLnBrk="1" hangingPunct="1">
              <a:buFontTx/>
              <a:buNone/>
            </a:pPr>
            <a:r>
              <a:rPr lang="en-US" b="1" i="1"/>
              <a:t>	Mass</a:t>
            </a:r>
            <a:r>
              <a:rPr lang="en-US" b="1"/>
              <a:t> </a:t>
            </a:r>
            <a:r>
              <a:rPr lang="en-US"/>
              <a:t>is the measure of the amount of matter in an object.</a:t>
            </a:r>
          </a:p>
          <a:p>
            <a:pPr eaLnBrk="1" hangingPunct="1">
              <a:buFontTx/>
              <a:buNone/>
            </a:pPr>
            <a:endParaRPr lang="en-US"/>
          </a:p>
          <a:p>
            <a:pPr eaLnBrk="1" hangingPunct="1">
              <a:buFontTx/>
              <a:buNone/>
            </a:pPr>
            <a:r>
              <a:rPr lang="en-US" b="1" i="1"/>
              <a:t>	Weight</a:t>
            </a:r>
            <a:r>
              <a:rPr lang="en-US"/>
              <a:t> is the measure of the gravitational force for the matter in an object.</a:t>
            </a:r>
          </a:p>
        </p:txBody>
      </p:sp>
      <p:pic>
        <p:nvPicPr>
          <p:cNvPr id="22535" name="Picture 8" descr="E:\Images\Chapter 1\01_03.JPG"/>
          <p:cNvPicPr>
            <a:picLocks noChangeAspect="1" noChangeArrowheads="1"/>
          </p:cNvPicPr>
          <p:nvPr/>
        </p:nvPicPr>
        <p:blipFill>
          <a:blip r:embed="rId2"/>
          <a:srcRect l="6667" t="9013" r="16667"/>
          <a:stretch>
            <a:fillRect/>
          </a:stretch>
        </p:blipFill>
        <p:spPr bwMode="auto">
          <a:xfrm>
            <a:off x="4572000" y="1981200"/>
            <a:ext cx="4041775" cy="3886200"/>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Grp="1" noChangeArrowheads="1"/>
          </p:cNvSpPr>
          <p:nvPr>
            <p:ph type="ftr" sz="quarter" idx="11"/>
          </p:nvPr>
        </p:nvSpPr>
        <p:spPr>
          <a:noFill/>
        </p:spPr>
        <p:txBody>
          <a:bodyPr/>
          <a:lstStyle/>
          <a:p>
            <a:r>
              <a:rPr lang="en-US"/>
              <a:t>© 2010 Pearson Prentice Hall, Inc.</a:t>
            </a:r>
          </a:p>
        </p:txBody>
      </p:sp>
      <p:sp>
        <p:nvSpPr>
          <p:cNvPr id="23555" name="Rectangle 6"/>
          <p:cNvSpPr>
            <a:spLocks noGrp="1" noChangeArrowheads="1"/>
          </p:cNvSpPr>
          <p:nvPr>
            <p:ph type="sldNum" sz="quarter" idx="12"/>
          </p:nvPr>
        </p:nvSpPr>
        <p:spPr>
          <a:noFill/>
        </p:spPr>
        <p:txBody>
          <a:bodyPr/>
          <a:lstStyle/>
          <a:p>
            <a:r>
              <a:rPr lang="en-US"/>
              <a:t>1/</a:t>
            </a:r>
            <a:fld id="{74B67745-3E5B-D546-BD29-5015620526EA}" type="slidenum">
              <a:rPr lang="en-US"/>
              <a:pPr/>
              <a:t>20</a:t>
            </a:fld>
            <a:endParaRPr lang="en-US"/>
          </a:p>
        </p:txBody>
      </p:sp>
      <p:sp>
        <p:nvSpPr>
          <p:cNvPr id="23556" name="Rectangle 2"/>
          <p:cNvSpPr>
            <a:spLocks noGrp="1" noChangeArrowheads="1"/>
          </p:cNvSpPr>
          <p:nvPr>
            <p:ph type="title"/>
          </p:nvPr>
        </p:nvSpPr>
        <p:spPr>
          <a:solidFill>
            <a:schemeClr val="folHlink"/>
          </a:solidFill>
        </p:spPr>
        <p:txBody>
          <a:bodyPr/>
          <a:lstStyle/>
          <a:p>
            <a:pPr eaLnBrk="1" hangingPunct="1"/>
            <a:r>
              <a:rPr lang="en-US"/>
              <a:t>Physical Properties</a:t>
            </a:r>
          </a:p>
        </p:txBody>
      </p:sp>
      <p:sp>
        <p:nvSpPr>
          <p:cNvPr id="23557" name="Rectangle 3"/>
          <p:cNvSpPr>
            <a:spLocks noGrp="1" noChangeArrowheads="1"/>
          </p:cNvSpPr>
          <p:nvPr>
            <p:ph type="body" idx="1"/>
          </p:nvPr>
        </p:nvSpPr>
        <p:spPr/>
        <p:txBody>
          <a:bodyPr/>
          <a:lstStyle/>
          <a:p>
            <a:pPr eaLnBrk="1" hangingPunct="1">
              <a:buFontTx/>
              <a:buNone/>
            </a:pPr>
            <a:r>
              <a:rPr lang="en-US" sz="2400" b="1" i="1" dirty="0"/>
              <a:t>	Physical Properties</a:t>
            </a:r>
            <a:r>
              <a:rPr lang="en-US" sz="2400" dirty="0"/>
              <a:t> are those properties of a substance that can be observed without changing the substance.</a:t>
            </a:r>
          </a:p>
          <a:p>
            <a:pPr eaLnBrk="1" hangingPunct="1"/>
            <a:endParaRPr lang="en-US" sz="2400" dirty="0"/>
          </a:p>
          <a:p>
            <a:pPr eaLnBrk="1" hangingPunct="1"/>
            <a:r>
              <a:rPr lang="en-US" sz="2400" dirty="0"/>
              <a:t>Examples are:  </a:t>
            </a:r>
          </a:p>
          <a:p>
            <a:pPr lvl="2" eaLnBrk="1" hangingPunct="1"/>
            <a:r>
              <a:rPr lang="en-US" dirty="0"/>
              <a:t>Color	</a:t>
            </a:r>
          </a:p>
          <a:p>
            <a:pPr lvl="2" eaLnBrk="1" hangingPunct="1"/>
            <a:r>
              <a:rPr lang="en-US" dirty="0"/>
              <a:t>Mass (unchanging quantity)</a:t>
            </a:r>
          </a:p>
          <a:p>
            <a:pPr lvl="2" eaLnBrk="1" hangingPunct="1"/>
            <a:r>
              <a:rPr lang="en-US" dirty="0"/>
              <a:t>Weight (dependant on gravitation force)</a:t>
            </a:r>
          </a:p>
          <a:p>
            <a:pPr lvl="2" eaLnBrk="1" hangingPunct="1"/>
            <a:r>
              <a:rPr lang="en-US" dirty="0"/>
              <a:t>Density</a:t>
            </a:r>
          </a:p>
          <a:p>
            <a:pPr lvl="2" eaLnBrk="1" hangingPunct="1"/>
            <a:endParaRPr lang="en-US" sz="2000" dirty="0"/>
          </a:p>
          <a:p>
            <a:pPr eaLnBrk="1" hangingPunct="1"/>
            <a:endParaRPr lang="en-US" sz="2800" dirty="0"/>
          </a:p>
          <a:p>
            <a:pPr eaLnBrk="1" hangingPunct="1"/>
            <a:endParaRPr lang="en-US" sz="2800"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ftr" sz="quarter" idx="11"/>
          </p:nvPr>
        </p:nvSpPr>
        <p:spPr>
          <a:noFill/>
        </p:spPr>
        <p:txBody>
          <a:bodyPr/>
          <a:lstStyle/>
          <a:p>
            <a:r>
              <a:rPr lang="en-US"/>
              <a:t>© 2010 Pearson Prentice Hall, Inc.</a:t>
            </a:r>
          </a:p>
        </p:txBody>
      </p:sp>
      <p:sp>
        <p:nvSpPr>
          <p:cNvPr id="24579" name="Rectangle 6"/>
          <p:cNvSpPr>
            <a:spLocks noGrp="1" noChangeArrowheads="1"/>
          </p:cNvSpPr>
          <p:nvPr>
            <p:ph type="sldNum" sz="quarter" idx="12"/>
          </p:nvPr>
        </p:nvSpPr>
        <p:spPr>
          <a:noFill/>
        </p:spPr>
        <p:txBody>
          <a:bodyPr/>
          <a:lstStyle/>
          <a:p>
            <a:r>
              <a:rPr lang="en-US"/>
              <a:t>1/</a:t>
            </a:r>
            <a:fld id="{42EE8CF7-0C0F-614E-8C59-9DDBE5476FA1}" type="slidenum">
              <a:rPr lang="en-US"/>
              <a:pPr/>
              <a:t>21</a:t>
            </a:fld>
            <a:endParaRPr lang="en-US"/>
          </a:p>
        </p:txBody>
      </p:sp>
      <p:sp>
        <p:nvSpPr>
          <p:cNvPr id="24580" name="Rectangle 2"/>
          <p:cNvSpPr>
            <a:spLocks noGrp="1" noChangeArrowheads="1"/>
          </p:cNvSpPr>
          <p:nvPr>
            <p:ph type="title"/>
          </p:nvPr>
        </p:nvSpPr>
        <p:spPr>
          <a:solidFill>
            <a:schemeClr val="folHlink"/>
          </a:solidFill>
        </p:spPr>
        <p:txBody>
          <a:bodyPr/>
          <a:lstStyle/>
          <a:p>
            <a:pPr eaLnBrk="1" hangingPunct="1"/>
            <a:r>
              <a:rPr lang="en-US"/>
              <a:t>Physical Properties</a:t>
            </a:r>
          </a:p>
        </p:txBody>
      </p:sp>
      <p:pic>
        <p:nvPicPr>
          <p:cNvPr id="24582" name="Picture 7" descr="E:\Images\Chapter 1\01_T01.JPG"/>
          <p:cNvPicPr>
            <a:picLocks noChangeAspect="1" noChangeArrowheads="1"/>
          </p:cNvPicPr>
          <p:nvPr/>
        </p:nvPicPr>
        <p:blipFill>
          <a:blip r:embed="rId2"/>
          <a:srcRect/>
          <a:stretch>
            <a:fillRect/>
          </a:stretch>
        </p:blipFill>
        <p:spPr bwMode="auto">
          <a:xfrm>
            <a:off x="914400" y="1600200"/>
            <a:ext cx="7467600" cy="4540250"/>
          </a:xfrm>
          <a:prstGeom prst="rect">
            <a:avLst/>
          </a:prstGeom>
          <a:noFill/>
          <a:ln w="9525">
            <a:noFill/>
            <a:miter lim="800000"/>
            <a:headEnd/>
            <a:tailEn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
          <p:cNvSpPr>
            <a:spLocks noGrp="1" noChangeArrowheads="1"/>
          </p:cNvSpPr>
          <p:nvPr>
            <p:ph type="ftr" sz="quarter" idx="11"/>
          </p:nvPr>
        </p:nvSpPr>
        <p:spPr>
          <a:noFill/>
        </p:spPr>
        <p:txBody>
          <a:bodyPr/>
          <a:lstStyle/>
          <a:p>
            <a:r>
              <a:rPr lang="en-US"/>
              <a:t>© 2010 Pearson Prentice Hall, Inc.</a:t>
            </a:r>
          </a:p>
        </p:txBody>
      </p:sp>
      <p:sp>
        <p:nvSpPr>
          <p:cNvPr id="25603" name="Rectangle 6"/>
          <p:cNvSpPr>
            <a:spLocks noGrp="1" noChangeArrowheads="1"/>
          </p:cNvSpPr>
          <p:nvPr>
            <p:ph type="sldNum" sz="quarter" idx="12"/>
          </p:nvPr>
        </p:nvSpPr>
        <p:spPr>
          <a:noFill/>
        </p:spPr>
        <p:txBody>
          <a:bodyPr/>
          <a:lstStyle/>
          <a:p>
            <a:r>
              <a:rPr lang="en-US"/>
              <a:t>1/</a:t>
            </a:r>
            <a:fld id="{4E079C96-975C-BD44-B436-668360700D00}" type="slidenum">
              <a:rPr lang="en-US"/>
              <a:pPr/>
              <a:t>22</a:t>
            </a:fld>
            <a:endParaRPr lang="en-US"/>
          </a:p>
        </p:txBody>
      </p:sp>
      <p:sp>
        <p:nvSpPr>
          <p:cNvPr id="25604" name="Rectangle 2"/>
          <p:cNvSpPr>
            <a:spLocks noGrp="1" noChangeArrowheads="1"/>
          </p:cNvSpPr>
          <p:nvPr>
            <p:ph type="title"/>
          </p:nvPr>
        </p:nvSpPr>
        <p:spPr>
          <a:solidFill>
            <a:schemeClr val="folHlink"/>
          </a:solidFill>
        </p:spPr>
        <p:txBody>
          <a:bodyPr/>
          <a:lstStyle/>
          <a:p>
            <a:pPr eaLnBrk="1" hangingPunct="1"/>
            <a:r>
              <a:rPr lang="en-US"/>
              <a:t>Chemical Properties</a:t>
            </a:r>
          </a:p>
        </p:txBody>
      </p:sp>
      <p:sp>
        <p:nvSpPr>
          <p:cNvPr id="25605" name="Rectangle 3"/>
          <p:cNvSpPr>
            <a:spLocks noGrp="1" noChangeArrowheads="1"/>
          </p:cNvSpPr>
          <p:nvPr>
            <p:ph type="body" idx="1"/>
          </p:nvPr>
        </p:nvSpPr>
        <p:spPr/>
        <p:txBody>
          <a:bodyPr/>
          <a:lstStyle/>
          <a:p>
            <a:pPr eaLnBrk="1" hangingPunct="1">
              <a:buFontTx/>
              <a:buNone/>
            </a:pPr>
            <a:r>
              <a:rPr lang="en-US" b="1"/>
              <a:t>	</a:t>
            </a:r>
            <a:r>
              <a:rPr lang="en-US" sz="2800" b="1" i="1"/>
              <a:t>Chemical properties</a:t>
            </a:r>
            <a:r>
              <a:rPr lang="en-US" sz="2800"/>
              <a:t> are those properties of a substance that can only be studied by forming new substances.</a:t>
            </a:r>
            <a:endParaRPr lang="en-US"/>
          </a:p>
          <a:p>
            <a:pPr eaLnBrk="1" hangingPunct="1">
              <a:buFontTx/>
              <a:buNone/>
            </a:pPr>
            <a:endParaRPr lang="en-US"/>
          </a:p>
          <a:p>
            <a:pPr eaLnBrk="1" hangingPunct="1">
              <a:buFontTx/>
              <a:buNone/>
            </a:pPr>
            <a:r>
              <a:rPr lang="en-US"/>
              <a:t>	</a:t>
            </a:r>
          </a:p>
        </p:txBody>
      </p:sp>
      <p:pic>
        <p:nvPicPr>
          <p:cNvPr id="25606" name="Picture 7" descr="E:\Images\Chapter 1\01_T02.JPG"/>
          <p:cNvPicPr>
            <a:picLocks noChangeAspect="1" noChangeArrowheads="1"/>
          </p:cNvPicPr>
          <p:nvPr/>
        </p:nvPicPr>
        <p:blipFill>
          <a:blip r:embed="rId2"/>
          <a:srcRect/>
          <a:stretch>
            <a:fillRect/>
          </a:stretch>
        </p:blipFill>
        <p:spPr bwMode="auto">
          <a:xfrm>
            <a:off x="457200" y="3200400"/>
            <a:ext cx="8305800" cy="3025775"/>
          </a:xfrm>
          <a:prstGeom prst="rect">
            <a:avLst/>
          </a:prstGeom>
          <a:noFill/>
          <a:ln w="9525">
            <a:noFill/>
            <a:miter lim="800000"/>
            <a:headEnd/>
            <a:tailEnd/>
          </a:ln>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ftr" sz="quarter" idx="11"/>
          </p:nvPr>
        </p:nvSpPr>
        <p:spPr>
          <a:noFill/>
        </p:spPr>
        <p:txBody>
          <a:bodyPr/>
          <a:lstStyle/>
          <a:p>
            <a:r>
              <a:rPr lang="en-US"/>
              <a:t>© 2010 Pearson Prentice Hall, Inc.</a:t>
            </a:r>
          </a:p>
        </p:txBody>
      </p:sp>
      <p:sp>
        <p:nvSpPr>
          <p:cNvPr id="26627" name="Rectangle 6"/>
          <p:cNvSpPr>
            <a:spLocks noGrp="1" noChangeArrowheads="1"/>
          </p:cNvSpPr>
          <p:nvPr>
            <p:ph type="sldNum" sz="quarter" idx="12"/>
          </p:nvPr>
        </p:nvSpPr>
        <p:spPr>
          <a:noFill/>
        </p:spPr>
        <p:txBody>
          <a:bodyPr/>
          <a:lstStyle/>
          <a:p>
            <a:r>
              <a:rPr lang="en-US"/>
              <a:t>1/</a:t>
            </a:r>
            <a:fld id="{D99D2077-B70B-734D-867C-FCE5A063786B}" type="slidenum">
              <a:rPr lang="en-US"/>
              <a:pPr/>
              <a:t>23</a:t>
            </a:fld>
            <a:endParaRPr lang="en-US"/>
          </a:p>
        </p:txBody>
      </p:sp>
      <p:sp>
        <p:nvSpPr>
          <p:cNvPr id="26628" name="Rectangle 2"/>
          <p:cNvSpPr>
            <a:spLocks noGrp="1" noChangeArrowheads="1"/>
          </p:cNvSpPr>
          <p:nvPr>
            <p:ph type="title"/>
          </p:nvPr>
        </p:nvSpPr>
        <p:spPr>
          <a:solidFill>
            <a:schemeClr val="folHlink"/>
          </a:solidFill>
        </p:spPr>
        <p:txBody>
          <a:bodyPr/>
          <a:lstStyle/>
          <a:p>
            <a:pPr eaLnBrk="1" hangingPunct="1"/>
            <a:r>
              <a:rPr lang="en-US"/>
              <a:t>Physical Changes</a:t>
            </a:r>
          </a:p>
        </p:txBody>
      </p:sp>
      <p:sp>
        <p:nvSpPr>
          <p:cNvPr id="26629" name="Rectangle 3"/>
          <p:cNvSpPr>
            <a:spLocks noGrp="1" noChangeArrowheads="1"/>
          </p:cNvSpPr>
          <p:nvPr>
            <p:ph type="body" idx="1"/>
          </p:nvPr>
        </p:nvSpPr>
        <p:spPr/>
        <p:txBody>
          <a:bodyPr/>
          <a:lstStyle/>
          <a:p>
            <a:pPr eaLnBrk="1" hangingPunct="1">
              <a:buFontTx/>
              <a:buNone/>
            </a:pPr>
            <a:r>
              <a:rPr lang="en-US" sz="2800" b="1" i="1" dirty="0"/>
              <a:t>	Physical changes</a:t>
            </a:r>
            <a:r>
              <a:rPr lang="en-US" sz="2800" dirty="0"/>
              <a:t> are changes in which the substance is not changed.</a:t>
            </a:r>
          </a:p>
          <a:p>
            <a:pPr eaLnBrk="1" hangingPunct="1">
              <a:buFontTx/>
              <a:buNone/>
            </a:pPr>
            <a:endParaRPr lang="en-US" sz="2800" dirty="0"/>
          </a:p>
          <a:p>
            <a:pPr eaLnBrk="1" hangingPunct="1"/>
            <a:r>
              <a:rPr lang="en-US" sz="2800" dirty="0"/>
              <a:t>Examples are:</a:t>
            </a:r>
          </a:p>
          <a:p>
            <a:pPr lvl="2" eaLnBrk="1" hangingPunct="1"/>
            <a:r>
              <a:rPr lang="en-US" sz="2800" dirty="0"/>
              <a:t>Melting</a:t>
            </a:r>
          </a:p>
          <a:p>
            <a:pPr lvl="2" eaLnBrk="1" hangingPunct="1"/>
            <a:r>
              <a:rPr lang="en-US" sz="2800" dirty="0"/>
              <a:t>Freezing</a:t>
            </a:r>
          </a:p>
          <a:p>
            <a:pPr lvl="2" eaLnBrk="1" hangingPunct="1"/>
            <a:r>
              <a:rPr lang="en-US" sz="2800" dirty="0"/>
              <a:t>Boiling</a:t>
            </a:r>
          </a:p>
          <a:p>
            <a:pPr lvl="2" eaLnBrk="1" hangingPunct="1"/>
            <a:r>
              <a:rPr lang="en-US" sz="2800" dirty="0"/>
              <a:t>Sublimating</a:t>
            </a:r>
            <a:endParaRPr lang="en-US" dirty="0"/>
          </a:p>
          <a:p>
            <a:pPr eaLnBrk="1" hangingPunct="1"/>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ftr" sz="quarter" idx="11"/>
          </p:nvPr>
        </p:nvSpPr>
        <p:spPr>
          <a:noFill/>
        </p:spPr>
        <p:txBody>
          <a:bodyPr/>
          <a:lstStyle/>
          <a:p>
            <a:r>
              <a:rPr lang="en-US"/>
              <a:t>© 2010 Pearson Prentice Hall, Inc.</a:t>
            </a:r>
          </a:p>
        </p:txBody>
      </p:sp>
      <p:sp>
        <p:nvSpPr>
          <p:cNvPr id="27651" name="Rectangle 6"/>
          <p:cNvSpPr>
            <a:spLocks noGrp="1" noChangeArrowheads="1"/>
          </p:cNvSpPr>
          <p:nvPr>
            <p:ph type="sldNum" sz="quarter" idx="12"/>
          </p:nvPr>
        </p:nvSpPr>
        <p:spPr>
          <a:noFill/>
        </p:spPr>
        <p:txBody>
          <a:bodyPr/>
          <a:lstStyle/>
          <a:p>
            <a:r>
              <a:rPr lang="en-US"/>
              <a:t>1/</a:t>
            </a:r>
            <a:fld id="{9F045AF9-43C4-9743-857F-34060EC71E2B}" type="slidenum">
              <a:rPr lang="en-US"/>
              <a:pPr/>
              <a:t>24</a:t>
            </a:fld>
            <a:endParaRPr lang="en-US"/>
          </a:p>
        </p:txBody>
      </p:sp>
      <p:sp>
        <p:nvSpPr>
          <p:cNvPr id="27652" name="Rectangle 2"/>
          <p:cNvSpPr>
            <a:spLocks noGrp="1" noChangeArrowheads="1"/>
          </p:cNvSpPr>
          <p:nvPr>
            <p:ph type="title"/>
          </p:nvPr>
        </p:nvSpPr>
        <p:spPr>
          <a:solidFill>
            <a:schemeClr val="folHlink"/>
          </a:solidFill>
        </p:spPr>
        <p:txBody>
          <a:bodyPr/>
          <a:lstStyle/>
          <a:p>
            <a:pPr eaLnBrk="1" hangingPunct="1"/>
            <a:r>
              <a:rPr lang="en-US"/>
              <a:t>Classification of Matter</a:t>
            </a:r>
          </a:p>
        </p:txBody>
      </p:sp>
      <p:sp>
        <p:nvSpPr>
          <p:cNvPr id="27653" name="Rectangle 3"/>
          <p:cNvSpPr>
            <a:spLocks noGrp="1" noChangeArrowheads="1"/>
          </p:cNvSpPr>
          <p:nvPr>
            <p:ph type="body" idx="1"/>
          </p:nvPr>
        </p:nvSpPr>
        <p:spPr/>
        <p:txBody>
          <a:bodyPr/>
          <a:lstStyle/>
          <a:p>
            <a:pPr eaLnBrk="1" hangingPunct="1">
              <a:buFontTx/>
              <a:buNone/>
            </a:pPr>
            <a:r>
              <a:rPr lang="en-US" sz="2800"/>
              <a:t>	A</a:t>
            </a:r>
            <a:r>
              <a:rPr lang="en-US" sz="2800" b="1"/>
              <a:t> </a:t>
            </a:r>
            <a:r>
              <a:rPr lang="en-US" sz="2800" b="1" i="1"/>
              <a:t>solid</a:t>
            </a:r>
            <a:r>
              <a:rPr lang="en-US" sz="2800" b="1"/>
              <a:t> </a:t>
            </a:r>
            <a:r>
              <a:rPr lang="en-US" sz="2800"/>
              <a:t>has a definite shape and volume.</a:t>
            </a:r>
          </a:p>
          <a:p>
            <a:pPr eaLnBrk="1" hangingPunct="1">
              <a:buFontTx/>
              <a:buNone/>
            </a:pPr>
            <a:endParaRPr lang="en-US" sz="2800"/>
          </a:p>
          <a:p>
            <a:pPr eaLnBrk="1" hangingPunct="1">
              <a:buFontTx/>
              <a:buNone/>
            </a:pPr>
            <a:r>
              <a:rPr lang="en-US" sz="2800"/>
              <a:t>	A</a:t>
            </a:r>
            <a:r>
              <a:rPr lang="en-US" sz="2800" b="1"/>
              <a:t> </a:t>
            </a:r>
            <a:r>
              <a:rPr lang="en-US" sz="2800" b="1" i="1"/>
              <a:t>liquid</a:t>
            </a:r>
            <a:r>
              <a:rPr lang="en-US" sz="2800"/>
              <a:t> has a definite volume, but has no definite shape.</a:t>
            </a:r>
          </a:p>
          <a:p>
            <a:pPr eaLnBrk="1" hangingPunct="1">
              <a:buFontTx/>
              <a:buNone/>
            </a:pPr>
            <a:endParaRPr lang="en-US" sz="2800"/>
          </a:p>
          <a:p>
            <a:pPr eaLnBrk="1" hangingPunct="1">
              <a:buFontTx/>
              <a:buNone/>
            </a:pPr>
            <a:r>
              <a:rPr lang="en-US" sz="2800"/>
              <a:t>	A</a:t>
            </a:r>
            <a:r>
              <a:rPr lang="en-US" sz="2800" b="1"/>
              <a:t> </a:t>
            </a:r>
            <a:r>
              <a:rPr lang="en-US" sz="2800" b="1" i="1"/>
              <a:t>gas</a:t>
            </a:r>
            <a:r>
              <a:rPr lang="en-US" sz="2800"/>
              <a:t> has neither definite volume nor definite shape.</a:t>
            </a:r>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ftr" sz="quarter" idx="11"/>
          </p:nvPr>
        </p:nvSpPr>
        <p:spPr>
          <a:noFill/>
        </p:spPr>
        <p:txBody>
          <a:bodyPr/>
          <a:lstStyle/>
          <a:p>
            <a:r>
              <a:rPr lang="en-US"/>
              <a:t>© 2010 Pearson Prentice Hall, Inc.</a:t>
            </a:r>
          </a:p>
        </p:txBody>
      </p:sp>
      <p:sp>
        <p:nvSpPr>
          <p:cNvPr id="28675" name="Rectangle 6"/>
          <p:cNvSpPr>
            <a:spLocks noGrp="1" noChangeArrowheads="1"/>
          </p:cNvSpPr>
          <p:nvPr>
            <p:ph type="sldNum" sz="quarter" idx="12"/>
          </p:nvPr>
        </p:nvSpPr>
        <p:spPr>
          <a:noFill/>
        </p:spPr>
        <p:txBody>
          <a:bodyPr/>
          <a:lstStyle/>
          <a:p>
            <a:r>
              <a:rPr lang="en-US"/>
              <a:t>1/</a:t>
            </a:r>
            <a:fld id="{7A9A6262-134A-8844-B90F-29314913AB81}" type="slidenum">
              <a:rPr lang="en-US"/>
              <a:pPr/>
              <a:t>25</a:t>
            </a:fld>
            <a:endParaRPr lang="en-US"/>
          </a:p>
        </p:txBody>
      </p:sp>
      <p:sp>
        <p:nvSpPr>
          <p:cNvPr id="28676" name="Rectangle 2"/>
          <p:cNvSpPr>
            <a:spLocks noGrp="1" noChangeArrowheads="1"/>
          </p:cNvSpPr>
          <p:nvPr>
            <p:ph type="title"/>
          </p:nvPr>
        </p:nvSpPr>
        <p:spPr>
          <a:solidFill>
            <a:schemeClr val="folHlink"/>
          </a:solidFill>
        </p:spPr>
        <p:txBody>
          <a:bodyPr/>
          <a:lstStyle/>
          <a:p>
            <a:pPr eaLnBrk="1" hangingPunct="1"/>
            <a:r>
              <a:rPr lang="en-US"/>
              <a:t>States of Matter</a:t>
            </a:r>
          </a:p>
        </p:txBody>
      </p:sp>
      <p:pic>
        <p:nvPicPr>
          <p:cNvPr id="28678" name="Picture 7" descr="E:\Images\Chapter 1\01_05.JPG"/>
          <p:cNvPicPr>
            <a:picLocks noChangeAspect="1" noChangeArrowheads="1"/>
          </p:cNvPicPr>
          <p:nvPr/>
        </p:nvPicPr>
        <p:blipFill>
          <a:blip r:embed="rId2"/>
          <a:srcRect/>
          <a:stretch>
            <a:fillRect/>
          </a:stretch>
        </p:blipFill>
        <p:spPr bwMode="auto">
          <a:xfrm>
            <a:off x="1295400" y="1524000"/>
            <a:ext cx="6324600" cy="4584700"/>
          </a:xfrm>
          <a:prstGeom prst="rect">
            <a:avLst/>
          </a:prstGeom>
          <a:noFill/>
          <a:ln w="9525">
            <a:noFill/>
            <a:miter lim="800000"/>
            <a:headEnd/>
            <a:tailEnd/>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noChangeArrowheads="1"/>
          </p:cNvSpPr>
          <p:nvPr>
            <p:ph type="ftr" sz="quarter" idx="11"/>
          </p:nvPr>
        </p:nvSpPr>
        <p:spPr>
          <a:noFill/>
        </p:spPr>
        <p:txBody>
          <a:bodyPr/>
          <a:lstStyle/>
          <a:p>
            <a:r>
              <a:rPr lang="en-US"/>
              <a:t>© 2010 Pearson Prentice Hall, Inc.</a:t>
            </a:r>
          </a:p>
        </p:txBody>
      </p:sp>
      <p:sp>
        <p:nvSpPr>
          <p:cNvPr id="29699" name="Rectangle 6"/>
          <p:cNvSpPr>
            <a:spLocks noGrp="1" noChangeArrowheads="1"/>
          </p:cNvSpPr>
          <p:nvPr>
            <p:ph type="sldNum" sz="quarter" idx="12"/>
          </p:nvPr>
        </p:nvSpPr>
        <p:spPr>
          <a:noFill/>
        </p:spPr>
        <p:txBody>
          <a:bodyPr/>
          <a:lstStyle/>
          <a:p>
            <a:r>
              <a:rPr lang="en-US"/>
              <a:t>1/</a:t>
            </a:r>
            <a:fld id="{3A57A262-7A80-7045-AC33-B097926C3FEB}" type="slidenum">
              <a:rPr lang="en-US"/>
              <a:pPr/>
              <a:t>26</a:t>
            </a:fld>
            <a:endParaRPr lang="en-US"/>
          </a:p>
        </p:txBody>
      </p:sp>
      <p:sp>
        <p:nvSpPr>
          <p:cNvPr id="29700" name="Rectangle 2"/>
          <p:cNvSpPr>
            <a:spLocks noGrp="1" noChangeArrowheads="1"/>
          </p:cNvSpPr>
          <p:nvPr>
            <p:ph type="title"/>
          </p:nvPr>
        </p:nvSpPr>
        <p:spPr>
          <a:xfrm>
            <a:off x="457200" y="274638"/>
            <a:ext cx="8229600" cy="792162"/>
          </a:xfrm>
          <a:solidFill>
            <a:schemeClr val="folHlink"/>
          </a:solidFill>
        </p:spPr>
        <p:txBody>
          <a:bodyPr/>
          <a:lstStyle/>
          <a:p>
            <a:pPr eaLnBrk="1" hangingPunct="1"/>
            <a:r>
              <a:rPr lang="en-US"/>
              <a:t>Matter</a:t>
            </a:r>
          </a:p>
        </p:txBody>
      </p:sp>
      <p:pic>
        <p:nvPicPr>
          <p:cNvPr id="29701" name="Picture 6" descr="E:\Images\Chapter 1\01_06.JPG"/>
          <p:cNvPicPr>
            <a:picLocks noChangeAspect="1" noChangeArrowheads="1"/>
          </p:cNvPicPr>
          <p:nvPr/>
        </p:nvPicPr>
        <p:blipFill>
          <a:blip r:embed="rId2"/>
          <a:srcRect/>
          <a:stretch>
            <a:fillRect/>
          </a:stretch>
        </p:blipFill>
        <p:spPr bwMode="auto">
          <a:xfrm>
            <a:off x="682625" y="1608138"/>
            <a:ext cx="7165975" cy="4183062"/>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ftr" sz="quarter" idx="11"/>
          </p:nvPr>
        </p:nvSpPr>
        <p:spPr>
          <a:noFill/>
        </p:spPr>
        <p:txBody>
          <a:bodyPr/>
          <a:lstStyle/>
          <a:p>
            <a:r>
              <a:rPr lang="en-US"/>
              <a:t>© 2010 Pearson Prentice Hall, Inc.</a:t>
            </a:r>
          </a:p>
        </p:txBody>
      </p:sp>
      <p:sp>
        <p:nvSpPr>
          <p:cNvPr id="30723" name="Rectangle 6"/>
          <p:cNvSpPr>
            <a:spLocks noGrp="1" noChangeArrowheads="1"/>
          </p:cNvSpPr>
          <p:nvPr>
            <p:ph type="sldNum" sz="quarter" idx="12"/>
          </p:nvPr>
        </p:nvSpPr>
        <p:spPr>
          <a:noFill/>
        </p:spPr>
        <p:txBody>
          <a:bodyPr/>
          <a:lstStyle/>
          <a:p>
            <a:r>
              <a:rPr lang="en-US"/>
              <a:t>1/</a:t>
            </a:r>
            <a:fld id="{D2044346-EBEE-AE47-8646-8CCC9990C6D5}" type="slidenum">
              <a:rPr lang="en-US"/>
              <a:pPr/>
              <a:t>27</a:t>
            </a:fld>
            <a:endParaRPr lang="en-US"/>
          </a:p>
        </p:txBody>
      </p:sp>
      <p:sp>
        <p:nvSpPr>
          <p:cNvPr id="30724" name="Rectangle 2"/>
          <p:cNvSpPr>
            <a:spLocks noGrp="1" noChangeArrowheads="1"/>
          </p:cNvSpPr>
          <p:nvPr>
            <p:ph type="title"/>
          </p:nvPr>
        </p:nvSpPr>
        <p:spPr>
          <a:solidFill>
            <a:schemeClr val="folHlink"/>
          </a:solidFill>
        </p:spPr>
        <p:txBody>
          <a:bodyPr/>
          <a:lstStyle/>
          <a:p>
            <a:pPr eaLnBrk="1" hangingPunct="1"/>
            <a:r>
              <a:rPr lang="en-US"/>
              <a:t>Elements</a:t>
            </a:r>
          </a:p>
        </p:txBody>
      </p:sp>
      <p:sp>
        <p:nvSpPr>
          <p:cNvPr id="30725" name="Rectangle 3"/>
          <p:cNvSpPr>
            <a:spLocks noGrp="1" noChangeArrowheads="1"/>
          </p:cNvSpPr>
          <p:nvPr>
            <p:ph type="body" idx="1"/>
          </p:nvPr>
        </p:nvSpPr>
        <p:spPr>
          <a:xfrm>
            <a:off x="457200" y="2133600"/>
            <a:ext cx="8229600" cy="3992563"/>
          </a:xfrm>
        </p:spPr>
        <p:txBody>
          <a:bodyPr/>
          <a:lstStyle/>
          <a:p>
            <a:pPr eaLnBrk="1" hangingPunct="1">
              <a:buFontTx/>
              <a:buNone/>
            </a:pPr>
            <a:r>
              <a:rPr lang="en-US" b="1" i="1" dirty="0"/>
              <a:t>	</a:t>
            </a:r>
            <a:r>
              <a:rPr lang="en-US" sz="2800" b="1" i="1" dirty="0"/>
              <a:t>Elements</a:t>
            </a:r>
            <a:r>
              <a:rPr lang="en-US" sz="2800" dirty="0"/>
              <a:t> are composed of one type of atom.</a:t>
            </a:r>
          </a:p>
          <a:p>
            <a:pPr eaLnBrk="1" hangingPunct="1"/>
            <a:endParaRPr lang="en-US" sz="2800" dirty="0"/>
          </a:p>
          <a:p>
            <a:pPr eaLnBrk="1" hangingPunct="1">
              <a:buFontTx/>
              <a:buNone/>
            </a:pPr>
            <a:r>
              <a:rPr lang="en-US" sz="2800" b="1" dirty="0"/>
              <a:t>	</a:t>
            </a:r>
            <a:r>
              <a:rPr lang="en-US" sz="2800" b="1" i="1" dirty="0"/>
              <a:t>Atoms</a:t>
            </a:r>
            <a:r>
              <a:rPr lang="en-US" sz="2800" dirty="0"/>
              <a:t> are the smallest particle of an element.  </a:t>
            </a:r>
          </a:p>
          <a:p>
            <a:pPr eaLnBrk="1" hangingPunct="1"/>
            <a:endParaRPr lang="en-US" sz="2800" dirty="0"/>
          </a:p>
          <a:p>
            <a:pPr eaLnBrk="1" hangingPunct="1">
              <a:buFontTx/>
              <a:buNone/>
            </a:pPr>
            <a:r>
              <a:rPr lang="en-US" sz="2800" dirty="0"/>
              <a:t>	Elements are represented by </a:t>
            </a:r>
            <a:r>
              <a:rPr lang="en-US" sz="2800" b="1" dirty="0"/>
              <a:t>chemical symbols</a:t>
            </a:r>
            <a:r>
              <a:rPr lang="en-US" sz="2800" dirty="0"/>
              <a:t>.  Examples are:  </a:t>
            </a:r>
            <a:r>
              <a:rPr lang="en-US" sz="2800" dirty="0" err="1"/>
              <a:t>Cl</a:t>
            </a:r>
            <a:r>
              <a:rPr lang="en-US" sz="2800" dirty="0"/>
              <a:t>, H, and Mg.</a:t>
            </a:r>
            <a:endParaRPr lang="en-US"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Grp="1" noChangeArrowheads="1"/>
          </p:cNvSpPr>
          <p:nvPr>
            <p:ph type="ftr" sz="quarter" idx="11"/>
          </p:nvPr>
        </p:nvSpPr>
        <p:spPr>
          <a:noFill/>
        </p:spPr>
        <p:txBody>
          <a:bodyPr/>
          <a:lstStyle/>
          <a:p>
            <a:r>
              <a:rPr lang="en-US"/>
              <a:t>© 2010 Pearson Prentice Hall, Inc.</a:t>
            </a:r>
          </a:p>
        </p:txBody>
      </p:sp>
      <p:sp>
        <p:nvSpPr>
          <p:cNvPr id="31747" name="Rectangle 6"/>
          <p:cNvSpPr>
            <a:spLocks noGrp="1" noChangeArrowheads="1"/>
          </p:cNvSpPr>
          <p:nvPr>
            <p:ph type="sldNum" sz="quarter" idx="12"/>
          </p:nvPr>
        </p:nvSpPr>
        <p:spPr>
          <a:noFill/>
        </p:spPr>
        <p:txBody>
          <a:bodyPr/>
          <a:lstStyle/>
          <a:p>
            <a:r>
              <a:rPr lang="en-US"/>
              <a:t>1/</a:t>
            </a:r>
            <a:fld id="{334DA153-8589-254C-A0E8-82694B8ACC76}" type="slidenum">
              <a:rPr lang="en-US"/>
              <a:pPr/>
              <a:t>28</a:t>
            </a:fld>
            <a:endParaRPr lang="en-US"/>
          </a:p>
        </p:txBody>
      </p:sp>
      <p:sp>
        <p:nvSpPr>
          <p:cNvPr id="31748" name="Rectangle 2"/>
          <p:cNvSpPr>
            <a:spLocks noGrp="1" noChangeArrowheads="1"/>
          </p:cNvSpPr>
          <p:nvPr>
            <p:ph type="title"/>
          </p:nvPr>
        </p:nvSpPr>
        <p:spPr>
          <a:solidFill>
            <a:schemeClr val="folHlink"/>
          </a:solidFill>
        </p:spPr>
        <p:txBody>
          <a:bodyPr/>
          <a:lstStyle/>
          <a:p>
            <a:pPr eaLnBrk="1" hangingPunct="1"/>
            <a:r>
              <a:rPr lang="en-US"/>
              <a:t>Elements</a:t>
            </a:r>
          </a:p>
        </p:txBody>
      </p:sp>
      <p:pic>
        <p:nvPicPr>
          <p:cNvPr id="31750" name="Picture 7" descr="E:\Images\Chapter 1\01_T03.JPG"/>
          <p:cNvPicPr>
            <a:picLocks noChangeAspect="1" noChangeArrowheads="1"/>
          </p:cNvPicPr>
          <p:nvPr/>
        </p:nvPicPr>
        <p:blipFill>
          <a:blip r:embed="rId2"/>
          <a:srcRect/>
          <a:stretch>
            <a:fillRect/>
          </a:stretch>
        </p:blipFill>
        <p:spPr bwMode="auto">
          <a:xfrm>
            <a:off x="609600" y="1524000"/>
            <a:ext cx="7924800" cy="4754563"/>
          </a:xfrm>
          <a:prstGeom prst="rect">
            <a:avLst/>
          </a:prstGeom>
          <a:noFill/>
          <a:ln w="9525">
            <a:noFill/>
            <a:miter lim="800000"/>
            <a:headEnd/>
            <a:tailEnd/>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ftr" sz="quarter" idx="11"/>
          </p:nvPr>
        </p:nvSpPr>
        <p:spPr>
          <a:noFill/>
        </p:spPr>
        <p:txBody>
          <a:bodyPr/>
          <a:lstStyle/>
          <a:p>
            <a:r>
              <a:rPr lang="en-US"/>
              <a:t>© 2010 Pearson Prentice Hall, Inc.</a:t>
            </a:r>
          </a:p>
        </p:txBody>
      </p:sp>
      <p:sp>
        <p:nvSpPr>
          <p:cNvPr id="32771" name="Rectangle 6"/>
          <p:cNvSpPr>
            <a:spLocks noGrp="1" noChangeArrowheads="1"/>
          </p:cNvSpPr>
          <p:nvPr>
            <p:ph type="sldNum" sz="quarter" idx="12"/>
          </p:nvPr>
        </p:nvSpPr>
        <p:spPr>
          <a:noFill/>
        </p:spPr>
        <p:txBody>
          <a:bodyPr/>
          <a:lstStyle/>
          <a:p>
            <a:r>
              <a:rPr lang="en-US"/>
              <a:t>1/</a:t>
            </a:r>
            <a:fld id="{8EC3E6A3-C732-864B-89B4-25331AD2D8D9}" type="slidenum">
              <a:rPr lang="en-US"/>
              <a:pPr/>
              <a:t>29</a:t>
            </a:fld>
            <a:endParaRPr lang="en-US"/>
          </a:p>
        </p:txBody>
      </p:sp>
      <p:sp>
        <p:nvSpPr>
          <p:cNvPr id="32772" name="Rectangle 2"/>
          <p:cNvSpPr>
            <a:spLocks noGrp="1" noChangeArrowheads="1"/>
          </p:cNvSpPr>
          <p:nvPr>
            <p:ph type="title"/>
          </p:nvPr>
        </p:nvSpPr>
        <p:spPr>
          <a:solidFill>
            <a:schemeClr val="folHlink"/>
          </a:solidFill>
        </p:spPr>
        <p:txBody>
          <a:bodyPr/>
          <a:lstStyle/>
          <a:p>
            <a:pPr eaLnBrk="1" hangingPunct="1"/>
            <a:r>
              <a:rPr lang="en-US"/>
              <a:t>Compounds</a:t>
            </a:r>
          </a:p>
        </p:txBody>
      </p:sp>
      <p:sp>
        <p:nvSpPr>
          <p:cNvPr id="32773" name="Rectangle 3"/>
          <p:cNvSpPr>
            <a:spLocks noGrp="1" noChangeArrowheads="1"/>
          </p:cNvSpPr>
          <p:nvPr>
            <p:ph type="body" idx="1"/>
          </p:nvPr>
        </p:nvSpPr>
        <p:spPr>
          <a:xfrm>
            <a:off x="457200" y="2133600"/>
            <a:ext cx="8229600" cy="3992563"/>
          </a:xfrm>
        </p:spPr>
        <p:txBody>
          <a:bodyPr/>
          <a:lstStyle/>
          <a:p>
            <a:pPr eaLnBrk="1" hangingPunct="1">
              <a:buFontTx/>
              <a:buNone/>
            </a:pPr>
            <a:r>
              <a:rPr lang="en-US" b="1" dirty="0"/>
              <a:t>	</a:t>
            </a:r>
            <a:r>
              <a:rPr lang="en-US" sz="2800" b="1" i="1" dirty="0"/>
              <a:t>Compounds</a:t>
            </a:r>
            <a:r>
              <a:rPr lang="en-US" sz="2800" dirty="0"/>
              <a:t> are made of two or more </a:t>
            </a:r>
            <a:r>
              <a:rPr lang="en-US" sz="2800" i="1" u="sng" dirty="0"/>
              <a:t>different</a:t>
            </a:r>
            <a:r>
              <a:rPr lang="en-US" sz="2800" dirty="0"/>
              <a:t> elements chemically combined (by chemical bonds).</a:t>
            </a:r>
          </a:p>
          <a:p>
            <a:pPr lvl="2" eaLnBrk="1" hangingPunct="1"/>
            <a:r>
              <a:rPr lang="en-US" dirty="0"/>
              <a:t>CO</a:t>
            </a:r>
            <a:r>
              <a:rPr lang="en-US" baseline="-25000" dirty="0"/>
              <a:t>2</a:t>
            </a:r>
            <a:r>
              <a:rPr lang="en-US" dirty="0"/>
              <a:t>, NaCl and H</a:t>
            </a:r>
            <a:r>
              <a:rPr lang="en-US" baseline="-25000" dirty="0"/>
              <a:t>2</a:t>
            </a:r>
            <a:r>
              <a:rPr lang="en-US" dirty="0"/>
              <a:t>O</a:t>
            </a:r>
          </a:p>
          <a:p>
            <a:pPr eaLnBrk="1" hangingPunct="1"/>
            <a:endParaRPr lang="en-US" sz="2800" dirty="0"/>
          </a:p>
          <a:p>
            <a:pPr eaLnBrk="1" hangingPunct="1">
              <a:buFontTx/>
              <a:buNone/>
            </a:pPr>
            <a:r>
              <a:rPr lang="en-US" sz="2800" dirty="0"/>
              <a:t>	Many compounds exist as groups of atoms bonded together as a unit called </a:t>
            </a:r>
            <a:r>
              <a:rPr lang="en-US" sz="2800" b="1" i="1" dirty="0"/>
              <a:t>molecules</a:t>
            </a:r>
            <a:r>
              <a:rPr lang="en-US" sz="2800" dirty="0"/>
              <a:t>.</a:t>
            </a:r>
          </a:p>
          <a:p>
            <a:pPr lvl="2" eaLnBrk="1" hangingPunct="1"/>
            <a:r>
              <a:rPr lang="en-US" dirty="0"/>
              <a:t>O</a:t>
            </a:r>
            <a:r>
              <a:rPr lang="en-US" baseline="-25000" dirty="0"/>
              <a:t>2</a:t>
            </a:r>
            <a:r>
              <a:rPr lang="en-US" dirty="0"/>
              <a:t>, N</a:t>
            </a:r>
            <a:r>
              <a:rPr lang="en-US" baseline="-25000" dirty="0"/>
              <a:t>2</a:t>
            </a:r>
            <a:r>
              <a:rPr lang="en-US" dirty="0"/>
              <a:t>, , H</a:t>
            </a:r>
            <a:r>
              <a:rPr lang="en-US" baseline="-25000" dirty="0"/>
              <a:t>2</a:t>
            </a:r>
            <a:r>
              <a:rPr lang="en-US" dirty="0"/>
              <a:t> and Cl</a:t>
            </a:r>
            <a:r>
              <a:rPr lang="en-US" baseline="-25000" dirty="0"/>
              <a:t>2</a:t>
            </a:r>
            <a:endParaRPr 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Grp="1" noChangeArrowheads="1"/>
          </p:cNvSpPr>
          <p:nvPr>
            <p:ph type="ftr" sz="quarter" idx="11"/>
          </p:nvPr>
        </p:nvSpPr>
        <p:spPr>
          <a:noFill/>
        </p:spPr>
        <p:txBody>
          <a:bodyPr/>
          <a:lstStyle/>
          <a:p>
            <a:r>
              <a:rPr lang="en-US"/>
              <a:t>© 2010 Pearson Prentice Hall, Inc.</a:t>
            </a:r>
          </a:p>
        </p:txBody>
      </p:sp>
      <p:sp>
        <p:nvSpPr>
          <p:cNvPr id="33795" name="Rectangle 6"/>
          <p:cNvSpPr>
            <a:spLocks noGrp="1" noChangeArrowheads="1"/>
          </p:cNvSpPr>
          <p:nvPr>
            <p:ph type="sldNum" sz="quarter" idx="12"/>
          </p:nvPr>
        </p:nvSpPr>
        <p:spPr>
          <a:noFill/>
        </p:spPr>
        <p:txBody>
          <a:bodyPr/>
          <a:lstStyle/>
          <a:p>
            <a:r>
              <a:rPr lang="en-US"/>
              <a:t>1/</a:t>
            </a:r>
            <a:fld id="{2F88A3B2-08EE-2247-AFA5-86644AF3778E}" type="slidenum">
              <a:rPr lang="en-US"/>
              <a:pPr/>
              <a:t>30</a:t>
            </a:fld>
            <a:endParaRPr lang="en-US"/>
          </a:p>
        </p:txBody>
      </p:sp>
      <p:sp>
        <p:nvSpPr>
          <p:cNvPr id="33796" name="Rectangle 2"/>
          <p:cNvSpPr>
            <a:spLocks noGrp="1" noChangeArrowheads="1"/>
          </p:cNvSpPr>
          <p:nvPr>
            <p:ph type="title"/>
          </p:nvPr>
        </p:nvSpPr>
        <p:spPr>
          <a:solidFill>
            <a:schemeClr val="folHlink"/>
          </a:solidFill>
        </p:spPr>
        <p:txBody>
          <a:bodyPr/>
          <a:lstStyle/>
          <a:p>
            <a:pPr eaLnBrk="1" hangingPunct="1"/>
            <a:r>
              <a:rPr lang="en-US"/>
              <a:t>Mixtures</a:t>
            </a:r>
          </a:p>
        </p:txBody>
      </p:sp>
      <p:sp>
        <p:nvSpPr>
          <p:cNvPr id="33797" name="Rectangle 3"/>
          <p:cNvSpPr>
            <a:spLocks noGrp="1" noChangeArrowheads="1"/>
          </p:cNvSpPr>
          <p:nvPr>
            <p:ph type="body" idx="1"/>
          </p:nvPr>
        </p:nvSpPr>
        <p:spPr/>
        <p:txBody>
          <a:bodyPr/>
          <a:lstStyle/>
          <a:p>
            <a:pPr eaLnBrk="1" hangingPunct="1">
              <a:buFontTx/>
              <a:buNone/>
            </a:pPr>
            <a:r>
              <a:rPr lang="en-US" sz="2800"/>
              <a:t>	A </a:t>
            </a:r>
            <a:r>
              <a:rPr lang="en-US" sz="2800" b="1" i="1"/>
              <a:t>mixture</a:t>
            </a:r>
            <a:r>
              <a:rPr lang="en-US" sz="2800"/>
              <a:t> is a physical blend of two or more substances.</a:t>
            </a:r>
          </a:p>
          <a:p>
            <a:pPr eaLnBrk="1" hangingPunct="1">
              <a:buFontTx/>
              <a:buNone/>
            </a:pPr>
            <a:endParaRPr lang="en-US" sz="2800"/>
          </a:p>
          <a:p>
            <a:pPr eaLnBrk="1" hangingPunct="1">
              <a:buFontTx/>
              <a:buNone/>
            </a:pPr>
            <a:r>
              <a:rPr lang="en-US" sz="2800" b="1" i="1"/>
              <a:t>	Homogeneous mixtures</a:t>
            </a:r>
            <a:r>
              <a:rPr lang="en-US" sz="2800" b="1"/>
              <a:t> </a:t>
            </a:r>
            <a:r>
              <a:rPr lang="en-US" sz="2800"/>
              <a:t>are uniform in composition.</a:t>
            </a:r>
          </a:p>
          <a:p>
            <a:pPr eaLnBrk="1" hangingPunct="1">
              <a:buFontTx/>
              <a:buNone/>
            </a:pPr>
            <a:endParaRPr lang="en-US" sz="2800"/>
          </a:p>
          <a:p>
            <a:pPr eaLnBrk="1" hangingPunct="1">
              <a:buFontTx/>
              <a:buNone/>
            </a:pPr>
            <a:r>
              <a:rPr lang="en-US" sz="2800" b="1" i="1"/>
              <a:t>	Heterogeneous mixtures</a:t>
            </a:r>
            <a:r>
              <a:rPr lang="en-US" sz="2800" b="1"/>
              <a:t> </a:t>
            </a:r>
            <a:r>
              <a:rPr lang="en-US" sz="2800"/>
              <a:t>are not uniform in composition.</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ftr" sz="quarter" idx="11"/>
          </p:nvPr>
        </p:nvSpPr>
        <p:spPr>
          <a:noFill/>
        </p:spPr>
        <p:txBody>
          <a:bodyPr/>
          <a:lstStyle/>
          <a:p>
            <a:r>
              <a:rPr lang="en-US"/>
              <a:t>© 2010 Pearson Prentice Hall, Inc.</a:t>
            </a:r>
          </a:p>
        </p:txBody>
      </p:sp>
      <p:sp>
        <p:nvSpPr>
          <p:cNvPr id="34819" name="Rectangle 6"/>
          <p:cNvSpPr>
            <a:spLocks noGrp="1" noChangeArrowheads="1"/>
          </p:cNvSpPr>
          <p:nvPr>
            <p:ph type="sldNum" sz="quarter" idx="12"/>
          </p:nvPr>
        </p:nvSpPr>
        <p:spPr>
          <a:noFill/>
        </p:spPr>
        <p:txBody>
          <a:bodyPr/>
          <a:lstStyle/>
          <a:p>
            <a:r>
              <a:rPr lang="en-US"/>
              <a:t>1/</a:t>
            </a:r>
            <a:fld id="{F7D9D43F-35FA-0947-9782-F7213DE29D68}" type="slidenum">
              <a:rPr lang="en-US"/>
              <a:pPr/>
              <a:t>31</a:t>
            </a:fld>
            <a:endParaRPr lang="en-US"/>
          </a:p>
        </p:txBody>
      </p:sp>
      <p:sp>
        <p:nvSpPr>
          <p:cNvPr id="34820" name="Rectangle 2"/>
          <p:cNvSpPr>
            <a:spLocks noGrp="1" noChangeArrowheads="1"/>
          </p:cNvSpPr>
          <p:nvPr>
            <p:ph type="title"/>
          </p:nvPr>
        </p:nvSpPr>
        <p:spPr>
          <a:solidFill>
            <a:schemeClr val="folHlink"/>
          </a:solidFill>
        </p:spPr>
        <p:txBody>
          <a:bodyPr/>
          <a:lstStyle/>
          <a:p>
            <a:pPr eaLnBrk="1" hangingPunct="1"/>
            <a:r>
              <a:rPr lang="en-US"/>
              <a:t>Measurement of Matter</a:t>
            </a:r>
          </a:p>
        </p:txBody>
      </p:sp>
      <p:sp>
        <p:nvSpPr>
          <p:cNvPr id="34821" name="Rectangle 3"/>
          <p:cNvSpPr>
            <a:spLocks noGrp="1" noChangeArrowheads="1"/>
          </p:cNvSpPr>
          <p:nvPr>
            <p:ph type="body" idx="1"/>
          </p:nvPr>
        </p:nvSpPr>
        <p:spPr/>
        <p:txBody>
          <a:bodyPr/>
          <a:lstStyle/>
          <a:p>
            <a:pPr eaLnBrk="1" hangingPunct="1">
              <a:buFontTx/>
              <a:buNone/>
            </a:pPr>
            <a:r>
              <a:rPr lang="en-US"/>
              <a:t>	</a:t>
            </a:r>
          </a:p>
        </p:txBody>
      </p:sp>
      <p:pic>
        <p:nvPicPr>
          <p:cNvPr id="34822" name="Picture 7" descr="E:\Images\Chapter 1\01_T04.JPG"/>
          <p:cNvPicPr>
            <a:picLocks noChangeAspect="1" noChangeArrowheads="1"/>
          </p:cNvPicPr>
          <p:nvPr/>
        </p:nvPicPr>
        <p:blipFill>
          <a:blip r:embed="rId2"/>
          <a:srcRect/>
          <a:stretch>
            <a:fillRect/>
          </a:stretch>
        </p:blipFill>
        <p:spPr bwMode="auto">
          <a:xfrm>
            <a:off x="381000" y="1905000"/>
            <a:ext cx="8555038" cy="36576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ftr" sz="quarter" idx="11"/>
          </p:nvPr>
        </p:nvSpPr>
        <p:spPr>
          <a:noFill/>
        </p:spPr>
        <p:txBody>
          <a:bodyPr/>
          <a:lstStyle/>
          <a:p>
            <a:r>
              <a:rPr lang="en-US"/>
              <a:t>© 2010 Pearson Prentice Hall, Inc.</a:t>
            </a:r>
          </a:p>
        </p:txBody>
      </p:sp>
      <p:sp>
        <p:nvSpPr>
          <p:cNvPr id="35843" name="Rectangle 6"/>
          <p:cNvSpPr>
            <a:spLocks noGrp="1" noChangeArrowheads="1"/>
          </p:cNvSpPr>
          <p:nvPr>
            <p:ph type="sldNum" sz="quarter" idx="12"/>
          </p:nvPr>
        </p:nvSpPr>
        <p:spPr>
          <a:noFill/>
        </p:spPr>
        <p:txBody>
          <a:bodyPr/>
          <a:lstStyle/>
          <a:p>
            <a:r>
              <a:rPr lang="en-US"/>
              <a:t>1/</a:t>
            </a:r>
            <a:fld id="{464BCCCE-88DD-014E-B2E0-60F125EE916A}" type="slidenum">
              <a:rPr lang="en-US"/>
              <a:pPr/>
              <a:t>32</a:t>
            </a:fld>
            <a:endParaRPr lang="en-US"/>
          </a:p>
        </p:txBody>
      </p:sp>
      <p:sp>
        <p:nvSpPr>
          <p:cNvPr id="35844" name="Rectangle 2"/>
          <p:cNvSpPr>
            <a:spLocks noGrp="1" noChangeArrowheads="1"/>
          </p:cNvSpPr>
          <p:nvPr>
            <p:ph type="title"/>
          </p:nvPr>
        </p:nvSpPr>
        <p:spPr>
          <a:xfrm>
            <a:off x="533400" y="304800"/>
            <a:ext cx="8001000" cy="990600"/>
          </a:xfrm>
          <a:solidFill>
            <a:schemeClr val="folHlink"/>
          </a:solidFill>
        </p:spPr>
        <p:txBody>
          <a:bodyPr/>
          <a:lstStyle/>
          <a:p>
            <a:pPr eaLnBrk="1" hangingPunct="1"/>
            <a:r>
              <a:rPr lang="en-US"/>
              <a:t>Measurement of Matter </a:t>
            </a:r>
          </a:p>
        </p:txBody>
      </p:sp>
      <p:pic>
        <p:nvPicPr>
          <p:cNvPr id="35846" name="Picture 7" descr="E:\Images\Chapter 1\01_T05.JPG"/>
          <p:cNvPicPr>
            <a:picLocks noChangeAspect="1" noChangeArrowheads="1"/>
          </p:cNvPicPr>
          <p:nvPr/>
        </p:nvPicPr>
        <p:blipFill>
          <a:blip r:embed="rId2"/>
          <a:srcRect/>
          <a:stretch>
            <a:fillRect/>
          </a:stretch>
        </p:blipFill>
        <p:spPr bwMode="auto">
          <a:xfrm>
            <a:off x="152400" y="1981200"/>
            <a:ext cx="8686800" cy="421322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ftr" sz="quarter" idx="11"/>
          </p:nvPr>
        </p:nvSpPr>
        <p:spPr>
          <a:noFill/>
        </p:spPr>
        <p:txBody>
          <a:bodyPr/>
          <a:lstStyle/>
          <a:p>
            <a:r>
              <a:rPr lang="en-US"/>
              <a:t>© 2010 Pearson Prentice Hall, Inc.</a:t>
            </a:r>
          </a:p>
        </p:txBody>
      </p:sp>
      <p:sp>
        <p:nvSpPr>
          <p:cNvPr id="36867" name="Rectangle 6"/>
          <p:cNvSpPr>
            <a:spLocks noGrp="1" noChangeArrowheads="1"/>
          </p:cNvSpPr>
          <p:nvPr>
            <p:ph type="sldNum" sz="quarter" idx="12"/>
          </p:nvPr>
        </p:nvSpPr>
        <p:spPr>
          <a:noFill/>
        </p:spPr>
        <p:txBody>
          <a:bodyPr/>
          <a:lstStyle/>
          <a:p>
            <a:r>
              <a:rPr lang="en-US"/>
              <a:t>1/</a:t>
            </a:r>
            <a:fld id="{D3F1CD19-3016-3E4E-B56C-DB07B00ED986}" type="slidenum">
              <a:rPr lang="en-US"/>
              <a:pPr/>
              <a:t>33</a:t>
            </a:fld>
            <a:endParaRPr lang="en-US"/>
          </a:p>
        </p:txBody>
      </p:sp>
      <p:sp>
        <p:nvSpPr>
          <p:cNvPr id="36868" name="Rectangle 2"/>
          <p:cNvSpPr>
            <a:spLocks noGrp="1" noChangeArrowheads="1"/>
          </p:cNvSpPr>
          <p:nvPr>
            <p:ph type="title"/>
          </p:nvPr>
        </p:nvSpPr>
        <p:spPr>
          <a:solidFill>
            <a:schemeClr val="folHlink"/>
          </a:solidFill>
        </p:spPr>
        <p:txBody>
          <a:bodyPr/>
          <a:lstStyle/>
          <a:p>
            <a:pPr eaLnBrk="1" hangingPunct="1"/>
            <a:r>
              <a:rPr lang="en-US"/>
              <a:t>Density</a:t>
            </a:r>
          </a:p>
        </p:txBody>
      </p:sp>
      <p:sp>
        <p:nvSpPr>
          <p:cNvPr id="36869" name="Rectangle 3"/>
          <p:cNvSpPr>
            <a:spLocks noGrp="1" noChangeArrowheads="1"/>
          </p:cNvSpPr>
          <p:nvPr>
            <p:ph type="body" sz="half" idx="1"/>
          </p:nvPr>
        </p:nvSpPr>
        <p:spPr>
          <a:xfrm>
            <a:off x="457200" y="1600200"/>
            <a:ext cx="4648200" cy="4525963"/>
          </a:xfrm>
        </p:spPr>
        <p:txBody>
          <a:bodyPr/>
          <a:lstStyle/>
          <a:p>
            <a:pPr eaLnBrk="1" hangingPunct="1">
              <a:lnSpc>
                <a:spcPct val="90000"/>
              </a:lnSpc>
              <a:buFontTx/>
              <a:buNone/>
            </a:pPr>
            <a:r>
              <a:rPr lang="en-US" dirty="0"/>
              <a:t>	</a:t>
            </a:r>
            <a:r>
              <a:rPr lang="en-US" b="1" i="1" dirty="0"/>
              <a:t>Density</a:t>
            </a:r>
            <a:r>
              <a:rPr lang="en-US" dirty="0"/>
              <a:t> is defined as the amount of matter in a given amount of space.</a:t>
            </a:r>
          </a:p>
          <a:p>
            <a:pPr eaLnBrk="1" hangingPunct="1">
              <a:lnSpc>
                <a:spcPct val="90000"/>
              </a:lnSpc>
              <a:buFontTx/>
              <a:buNone/>
            </a:pPr>
            <a:endParaRPr lang="en-US" dirty="0"/>
          </a:p>
          <a:p>
            <a:pPr eaLnBrk="1" hangingPunct="1">
              <a:lnSpc>
                <a:spcPct val="90000"/>
              </a:lnSpc>
              <a:buFontTx/>
              <a:buNone/>
            </a:pPr>
            <a:r>
              <a:rPr lang="en-US" dirty="0"/>
              <a:t>	</a:t>
            </a:r>
            <a:r>
              <a:rPr lang="en-US" i="1" dirty="0"/>
              <a:t>D</a:t>
            </a:r>
            <a:r>
              <a:rPr lang="en-US" dirty="0"/>
              <a:t> = </a:t>
            </a:r>
            <a:r>
              <a:rPr lang="en-US" i="1" dirty="0" err="1"/>
              <a:t>m</a:t>
            </a:r>
            <a:r>
              <a:rPr lang="en-US" i="1" dirty="0"/>
              <a:t>/V</a:t>
            </a:r>
            <a:endParaRPr lang="en-US" dirty="0"/>
          </a:p>
          <a:p>
            <a:pPr eaLnBrk="1" hangingPunct="1">
              <a:lnSpc>
                <a:spcPct val="90000"/>
              </a:lnSpc>
              <a:buFontTx/>
              <a:buNone/>
            </a:pPr>
            <a:endParaRPr lang="en-US" dirty="0"/>
          </a:p>
          <a:p>
            <a:pPr eaLnBrk="1" hangingPunct="1">
              <a:lnSpc>
                <a:spcPct val="90000"/>
              </a:lnSpc>
              <a:buFontTx/>
              <a:buNone/>
            </a:pPr>
            <a:r>
              <a:rPr lang="en-US" dirty="0"/>
              <a:t>	The density of copper is 8.94 g/cm</a:t>
            </a:r>
            <a:r>
              <a:rPr lang="en-US" baseline="30000" dirty="0"/>
              <a:t>3</a:t>
            </a:r>
            <a:r>
              <a:rPr lang="en-US" dirty="0"/>
              <a:t>.</a:t>
            </a:r>
          </a:p>
          <a:p>
            <a:pPr eaLnBrk="1" hangingPunct="1">
              <a:lnSpc>
                <a:spcPct val="90000"/>
              </a:lnSpc>
            </a:pPr>
            <a:endParaRPr lang="en-US" dirty="0"/>
          </a:p>
          <a:p>
            <a:pPr eaLnBrk="1" hangingPunct="1">
              <a:lnSpc>
                <a:spcPct val="90000"/>
              </a:lnSpc>
              <a:buFontTx/>
              <a:buNone/>
            </a:pPr>
            <a:endParaRPr lang="en-US" dirty="0"/>
          </a:p>
        </p:txBody>
      </p:sp>
      <p:pic>
        <p:nvPicPr>
          <p:cNvPr id="36871" name="Picture 8" descr="E:\Images\Chapter 1\01_07-04un.JPG"/>
          <p:cNvPicPr>
            <a:picLocks noChangeAspect="1" noChangeArrowheads="1"/>
          </p:cNvPicPr>
          <p:nvPr/>
        </p:nvPicPr>
        <p:blipFill>
          <a:blip r:embed="rId2"/>
          <a:srcRect/>
          <a:stretch>
            <a:fillRect/>
          </a:stretch>
        </p:blipFill>
        <p:spPr bwMode="auto">
          <a:xfrm>
            <a:off x="5181600" y="1828800"/>
            <a:ext cx="3429000" cy="4343400"/>
          </a:xfrm>
          <a:prstGeom prst="rect">
            <a:avLst/>
          </a:prstGeom>
          <a:noFill/>
          <a:ln w="9525">
            <a:noFill/>
            <a:miter lim="800000"/>
            <a:headEnd/>
            <a:tailEnd/>
          </a:ln>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ftr" sz="quarter" idx="11"/>
          </p:nvPr>
        </p:nvSpPr>
        <p:spPr>
          <a:noFill/>
        </p:spPr>
        <p:txBody>
          <a:bodyPr/>
          <a:lstStyle/>
          <a:p>
            <a:r>
              <a:rPr lang="en-US"/>
              <a:t>© 2010 Pearson Prentice Hall, Inc.</a:t>
            </a:r>
          </a:p>
        </p:txBody>
      </p:sp>
      <p:sp>
        <p:nvSpPr>
          <p:cNvPr id="37891" name="Rectangle 6"/>
          <p:cNvSpPr>
            <a:spLocks noGrp="1" noChangeArrowheads="1"/>
          </p:cNvSpPr>
          <p:nvPr>
            <p:ph type="sldNum" sz="quarter" idx="12"/>
          </p:nvPr>
        </p:nvSpPr>
        <p:spPr>
          <a:noFill/>
        </p:spPr>
        <p:txBody>
          <a:bodyPr/>
          <a:lstStyle/>
          <a:p>
            <a:r>
              <a:rPr lang="en-US"/>
              <a:t>1/</a:t>
            </a:r>
            <a:fld id="{B223C05D-94FE-9D4E-9F1D-26B14DB9D5D9}" type="slidenum">
              <a:rPr lang="en-US"/>
              <a:pPr/>
              <a:t>34</a:t>
            </a:fld>
            <a:endParaRPr lang="en-US"/>
          </a:p>
        </p:txBody>
      </p:sp>
      <p:sp>
        <p:nvSpPr>
          <p:cNvPr id="37892" name="Rectangle 2"/>
          <p:cNvSpPr>
            <a:spLocks noGrp="1" noChangeArrowheads="1"/>
          </p:cNvSpPr>
          <p:nvPr>
            <p:ph type="title"/>
          </p:nvPr>
        </p:nvSpPr>
        <p:spPr>
          <a:solidFill>
            <a:schemeClr val="folHlink"/>
          </a:solidFill>
        </p:spPr>
        <p:txBody>
          <a:bodyPr/>
          <a:lstStyle/>
          <a:p>
            <a:pPr eaLnBrk="1" hangingPunct="1"/>
            <a:r>
              <a:rPr lang="en-US"/>
              <a:t>Density:  Practice Problem</a:t>
            </a:r>
          </a:p>
        </p:txBody>
      </p:sp>
      <p:sp>
        <p:nvSpPr>
          <p:cNvPr id="37893" name="Rectangle 3"/>
          <p:cNvSpPr>
            <a:spLocks noGrp="1" noChangeArrowheads="1"/>
          </p:cNvSpPr>
          <p:nvPr>
            <p:ph type="body" idx="1"/>
          </p:nvPr>
        </p:nvSpPr>
        <p:spPr/>
        <p:txBody>
          <a:bodyPr/>
          <a:lstStyle/>
          <a:p>
            <a:pPr eaLnBrk="1" hangingPunct="1">
              <a:buFontTx/>
              <a:buNone/>
            </a:pPr>
            <a:r>
              <a:rPr lang="en-US" sz="2800" dirty="0"/>
              <a:t>	Calculate the density of a metal sample with a mass of 18.96 </a:t>
            </a:r>
            <a:r>
              <a:rPr lang="en-US" sz="2800" dirty="0" err="1"/>
              <a:t>g</a:t>
            </a:r>
            <a:r>
              <a:rPr lang="en-US" sz="2800" dirty="0"/>
              <a:t> and a volume of 4.31 cm</a:t>
            </a:r>
            <a:r>
              <a:rPr lang="en-US" sz="2800" baseline="30000" dirty="0"/>
              <a:t>3</a:t>
            </a:r>
            <a:r>
              <a:rPr lang="en-US" sz="2800" dirty="0"/>
              <a:t>.</a:t>
            </a:r>
          </a:p>
          <a:p>
            <a:pPr eaLnBrk="1" hangingPunct="1"/>
            <a:endParaRPr lang="en-US" sz="2800" dirty="0"/>
          </a:p>
          <a:p>
            <a:pPr eaLnBrk="1" hangingPunct="1">
              <a:buFontTx/>
              <a:buNone/>
            </a:pPr>
            <a:r>
              <a:rPr lang="en-US" sz="2800" dirty="0"/>
              <a:t>				</a:t>
            </a:r>
            <a:r>
              <a:rPr lang="en-US" sz="2800" i="1" dirty="0"/>
              <a:t>D</a:t>
            </a:r>
            <a:r>
              <a:rPr lang="en-US" sz="2800" dirty="0"/>
              <a:t> 	= 	</a:t>
            </a:r>
            <a:r>
              <a:rPr lang="en-US" sz="2800" i="1" dirty="0" err="1"/>
              <a:t>m</a:t>
            </a:r>
            <a:r>
              <a:rPr lang="en-US" sz="2800" dirty="0"/>
              <a:t>/</a:t>
            </a:r>
            <a:r>
              <a:rPr lang="en-US" sz="2800" i="1" dirty="0"/>
              <a:t>V</a:t>
            </a:r>
            <a:endParaRPr lang="en-US" sz="2800" dirty="0"/>
          </a:p>
          <a:p>
            <a:pPr eaLnBrk="1" hangingPunct="1">
              <a:buFontTx/>
              <a:buNone/>
            </a:pPr>
            <a:endParaRPr lang="en-US" sz="2800" dirty="0"/>
          </a:p>
          <a:p>
            <a:pPr eaLnBrk="1" hangingPunct="1">
              <a:buFontTx/>
              <a:buNone/>
            </a:pPr>
            <a:r>
              <a:rPr lang="en-US" sz="2800" dirty="0"/>
              <a:t>					=	18.96 g/4.31cm</a:t>
            </a:r>
            <a:r>
              <a:rPr lang="en-US" sz="2800" baseline="30000" dirty="0"/>
              <a:t>3</a:t>
            </a:r>
          </a:p>
          <a:p>
            <a:pPr eaLnBrk="1" hangingPunct="1">
              <a:buFontTx/>
              <a:buNone/>
            </a:pPr>
            <a:endParaRPr lang="en-US" sz="2800" baseline="30000" dirty="0"/>
          </a:p>
          <a:p>
            <a:pPr eaLnBrk="1" hangingPunct="1">
              <a:buFontTx/>
              <a:buNone/>
            </a:pPr>
            <a:r>
              <a:rPr lang="en-US" sz="2800" dirty="0"/>
              <a:t>					= 	4.40 g/cm</a:t>
            </a:r>
            <a:r>
              <a:rPr lang="en-US" sz="2800" baseline="30000" dirty="0"/>
              <a:t>3</a:t>
            </a:r>
          </a:p>
          <a:p>
            <a:pPr eaLnBrk="1" hangingPunct="1">
              <a:buFontTx/>
              <a:buNone/>
            </a:pPr>
            <a:r>
              <a:rPr lang="en-US" sz="2800" dirty="0"/>
              <a:t>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ftr" sz="quarter" idx="11"/>
          </p:nvPr>
        </p:nvSpPr>
        <p:spPr>
          <a:noFill/>
        </p:spPr>
        <p:txBody>
          <a:bodyPr/>
          <a:lstStyle/>
          <a:p>
            <a:r>
              <a:rPr lang="en-US"/>
              <a:t>© 2010 Pearson Prentice Hall, Inc.</a:t>
            </a:r>
          </a:p>
        </p:txBody>
      </p:sp>
      <p:sp>
        <p:nvSpPr>
          <p:cNvPr id="38915" name="Rectangle 6"/>
          <p:cNvSpPr>
            <a:spLocks noGrp="1" noChangeArrowheads="1"/>
          </p:cNvSpPr>
          <p:nvPr>
            <p:ph type="sldNum" sz="quarter" idx="12"/>
          </p:nvPr>
        </p:nvSpPr>
        <p:spPr>
          <a:noFill/>
        </p:spPr>
        <p:txBody>
          <a:bodyPr/>
          <a:lstStyle/>
          <a:p>
            <a:r>
              <a:rPr lang="en-US"/>
              <a:t>1/</a:t>
            </a:r>
            <a:fld id="{066F1025-B241-3440-88D7-F0B95D3B1ABF}" type="slidenum">
              <a:rPr lang="en-US"/>
              <a:pPr/>
              <a:t>35</a:t>
            </a:fld>
            <a:endParaRPr lang="en-US"/>
          </a:p>
        </p:txBody>
      </p:sp>
      <p:sp>
        <p:nvSpPr>
          <p:cNvPr id="38916" name="Rectangle 2"/>
          <p:cNvSpPr>
            <a:spLocks noGrp="1" noChangeArrowheads="1"/>
          </p:cNvSpPr>
          <p:nvPr>
            <p:ph type="title"/>
          </p:nvPr>
        </p:nvSpPr>
        <p:spPr>
          <a:solidFill>
            <a:schemeClr val="folHlink"/>
          </a:solidFill>
        </p:spPr>
        <p:txBody>
          <a:bodyPr/>
          <a:lstStyle/>
          <a:p>
            <a:pPr eaLnBrk="1" hangingPunct="1"/>
            <a:r>
              <a:rPr lang="en-US"/>
              <a:t>Energy:  Heat and Temperature</a:t>
            </a:r>
          </a:p>
        </p:txBody>
      </p:sp>
      <p:sp>
        <p:nvSpPr>
          <p:cNvPr id="38917" name="Rectangle 3"/>
          <p:cNvSpPr>
            <a:spLocks noGrp="1" noChangeArrowheads="1"/>
          </p:cNvSpPr>
          <p:nvPr>
            <p:ph type="body" idx="1"/>
          </p:nvPr>
        </p:nvSpPr>
        <p:spPr>
          <a:xfrm>
            <a:off x="457200" y="2133600"/>
            <a:ext cx="8229600" cy="3992563"/>
          </a:xfrm>
        </p:spPr>
        <p:txBody>
          <a:bodyPr/>
          <a:lstStyle/>
          <a:p>
            <a:pPr eaLnBrk="1" hangingPunct="1">
              <a:buFontTx/>
              <a:buNone/>
            </a:pPr>
            <a:r>
              <a:rPr lang="en-US" dirty="0"/>
              <a:t>	</a:t>
            </a:r>
            <a:r>
              <a:rPr lang="en-US" sz="2800" b="1" i="1" dirty="0"/>
              <a:t>Energy</a:t>
            </a:r>
            <a:r>
              <a:rPr lang="en-US" sz="2800" dirty="0"/>
              <a:t> is the ability to do work or transfer heat.</a:t>
            </a:r>
          </a:p>
          <a:p>
            <a:pPr eaLnBrk="1" hangingPunct="1"/>
            <a:endParaRPr lang="en-US" sz="2800" dirty="0"/>
          </a:p>
          <a:p>
            <a:pPr eaLnBrk="1" hangingPunct="1">
              <a:buFontTx/>
              <a:buNone/>
            </a:pPr>
            <a:r>
              <a:rPr lang="en-US" sz="2800" dirty="0"/>
              <a:t>	Energy exists in two major forms:</a:t>
            </a:r>
          </a:p>
          <a:p>
            <a:pPr lvl="2" eaLnBrk="1" hangingPunct="1">
              <a:buFont typeface="Times" pitchFamily="-65" charset="0"/>
              <a:buChar char="•"/>
            </a:pPr>
            <a:r>
              <a:rPr lang="en-US" sz="2800" b="1" i="1" dirty="0"/>
              <a:t>Potential energy</a:t>
            </a:r>
            <a:r>
              <a:rPr lang="en-US" sz="2800" dirty="0"/>
              <a:t> is stored energy.</a:t>
            </a:r>
          </a:p>
          <a:p>
            <a:pPr lvl="2" eaLnBrk="1" hangingPunct="1">
              <a:buFont typeface="Times" pitchFamily="-65" charset="0"/>
              <a:buChar char="•"/>
            </a:pPr>
            <a:r>
              <a:rPr lang="en-US" sz="2800" b="1" i="1" dirty="0"/>
              <a:t>Kinetic energy</a:t>
            </a:r>
            <a:r>
              <a:rPr lang="en-US" sz="2800" dirty="0"/>
              <a:t> is energy in motion.</a:t>
            </a:r>
            <a:endParaRPr lang="en-US"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ftr" sz="quarter" idx="11"/>
          </p:nvPr>
        </p:nvSpPr>
        <p:spPr>
          <a:noFill/>
        </p:spPr>
        <p:txBody>
          <a:bodyPr/>
          <a:lstStyle/>
          <a:p>
            <a:r>
              <a:rPr lang="en-US"/>
              <a:t>© 2010 Pearson Prentice Hall, Inc.</a:t>
            </a:r>
          </a:p>
        </p:txBody>
      </p:sp>
      <p:sp>
        <p:nvSpPr>
          <p:cNvPr id="39939" name="Rectangle 6"/>
          <p:cNvSpPr>
            <a:spLocks noGrp="1" noChangeArrowheads="1"/>
          </p:cNvSpPr>
          <p:nvPr>
            <p:ph type="sldNum" sz="quarter" idx="12"/>
          </p:nvPr>
        </p:nvSpPr>
        <p:spPr>
          <a:noFill/>
        </p:spPr>
        <p:txBody>
          <a:bodyPr/>
          <a:lstStyle/>
          <a:p>
            <a:r>
              <a:rPr lang="en-US"/>
              <a:t>1/</a:t>
            </a:r>
            <a:fld id="{77AF21BF-4606-FA4B-BCBB-8415C8A77849}" type="slidenum">
              <a:rPr lang="en-US"/>
              <a:pPr/>
              <a:t>36</a:t>
            </a:fld>
            <a:endParaRPr lang="en-US"/>
          </a:p>
        </p:txBody>
      </p:sp>
      <p:sp>
        <p:nvSpPr>
          <p:cNvPr id="39940" name="Rectangle 2"/>
          <p:cNvSpPr>
            <a:spLocks noGrp="1" noChangeArrowheads="1"/>
          </p:cNvSpPr>
          <p:nvPr>
            <p:ph type="title"/>
          </p:nvPr>
        </p:nvSpPr>
        <p:spPr>
          <a:solidFill>
            <a:schemeClr val="folHlink"/>
          </a:solidFill>
        </p:spPr>
        <p:txBody>
          <a:bodyPr/>
          <a:lstStyle/>
          <a:p>
            <a:pPr eaLnBrk="1" hangingPunct="1"/>
            <a:r>
              <a:rPr lang="en-US"/>
              <a:t>Heat vs. Temperature</a:t>
            </a:r>
          </a:p>
        </p:txBody>
      </p:sp>
      <p:sp>
        <p:nvSpPr>
          <p:cNvPr id="39941" name="Rectangle 3"/>
          <p:cNvSpPr>
            <a:spLocks noGrp="1" noChangeArrowheads="1"/>
          </p:cNvSpPr>
          <p:nvPr>
            <p:ph type="body" idx="1"/>
          </p:nvPr>
        </p:nvSpPr>
        <p:spPr>
          <a:xfrm>
            <a:off x="457200" y="1828800"/>
            <a:ext cx="8229600" cy="4297363"/>
          </a:xfrm>
        </p:spPr>
        <p:txBody>
          <a:bodyPr/>
          <a:lstStyle/>
          <a:p>
            <a:pPr eaLnBrk="1" hangingPunct="1">
              <a:buFontTx/>
              <a:buNone/>
            </a:pPr>
            <a:r>
              <a:rPr lang="en-US" sz="2800" b="1" i="1" dirty="0"/>
              <a:t>	Heat</a:t>
            </a:r>
            <a:r>
              <a:rPr lang="en-US" sz="2800" dirty="0"/>
              <a:t> is energy that is transferred from hotter objects to cooler objects.</a:t>
            </a:r>
          </a:p>
          <a:p>
            <a:pPr eaLnBrk="1" hangingPunct="1">
              <a:buFontTx/>
              <a:buNone/>
            </a:pPr>
            <a:endParaRPr lang="en-US" sz="2800" b="1" dirty="0"/>
          </a:p>
          <a:p>
            <a:pPr eaLnBrk="1" hangingPunct="1">
              <a:buFontTx/>
              <a:buNone/>
            </a:pPr>
            <a:r>
              <a:rPr lang="en-US" sz="2800" b="1" i="1" dirty="0"/>
              <a:t>	Temperature</a:t>
            </a:r>
            <a:r>
              <a:rPr lang="en-US" sz="2800" dirty="0"/>
              <a:t> is the average kinetic energy (vibration motion) of an object.</a:t>
            </a:r>
            <a:endParaRPr lang="en-US" dirty="0"/>
          </a:p>
          <a:p>
            <a:pPr eaLnBrk="1" hangingPunct="1"/>
            <a:endParaRPr lang="en-US" dirty="0"/>
          </a:p>
          <a:p>
            <a:pPr eaLnBrk="1" hangingPunct="1"/>
            <a:endParaRPr lang="en-US" dirty="0"/>
          </a:p>
          <a:p>
            <a:pPr eaLnBrk="1" hangingPunct="1"/>
            <a:endParaRPr lang="en-US"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ftr" sz="quarter" idx="11"/>
          </p:nvPr>
        </p:nvSpPr>
        <p:spPr>
          <a:noFill/>
        </p:spPr>
        <p:txBody>
          <a:bodyPr/>
          <a:lstStyle/>
          <a:p>
            <a:r>
              <a:rPr lang="en-US"/>
              <a:t>© 2010 Pearson Prentice Hall, Inc.</a:t>
            </a:r>
          </a:p>
        </p:txBody>
      </p:sp>
      <p:sp>
        <p:nvSpPr>
          <p:cNvPr id="40963" name="Rectangle 6"/>
          <p:cNvSpPr>
            <a:spLocks noGrp="1" noChangeArrowheads="1"/>
          </p:cNvSpPr>
          <p:nvPr>
            <p:ph type="sldNum" sz="quarter" idx="12"/>
          </p:nvPr>
        </p:nvSpPr>
        <p:spPr>
          <a:noFill/>
        </p:spPr>
        <p:txBody>
          <a:bodyPr/>
          <a:lstStyle/>
          <a:p>
            <a:r>
              <a:rPr lang="en-US"/>
              <a:t>1/</a:t>
            </a:r>
            <a:fld id="{F5E05EE1-C743-6845-BA86-6A050C25607C}" type="slidenum">
              <a:rPr lang="en-US"/>
              <a:pPr/>
              <a:t>37</a:t>
            </a:fld>
            <a:endParaRPr lang="en-US"/>
          </a:p>
        </p:txBody>
      </p:sp>
      <p:sp>
        <p:nvSpPr>
          <p:cNvPr id="40964" name="Rectangle 2"/>
          <p:cNvSpPr>
            <a:spLocks noGrp="1" noChangeArrowheads="1"/>
          </p:cNvSpPr>
          <p:nvPr>
            <p:ph type="title"/>
          </p:nvPr>
        </p:nvSpPr>
        <p:spPr>
          <a:solidFill>
            <a:schemeClr val="folHlink"/>
          </a:solidFill>
        </p:spPr>
        <p:txBody>
          <a:bodyPr/>
          <a:lstStyle/>
          <a:p>
            <a:pPr eaLnBrk="1" hangingPunct="1"/>
            <a:r>
              <a:rPr lang="en-US"/>
              <a:t>Units of Heat</a:t>
            </a:r>
          </a:p>
        </p:txBody>
      </p:sp>
      <p:sp>
        <p:nvSpPr>
          <p:cNvPr id="40965" name="Rectangle 3"/>
          <p:cNvSpPr>
            <a:spLocks noGrp="1" noChangeArrowheads="1"/>
          </p:cNvSpPr>
          <p:nvPr>
            <p:ph type="body" idx="1"/>
          </p:nvPr>
        </p:nvSpPr>
        <p:spPr/>
        <p:txBody>
          <a:bodyPr/>
          <a:lstStyle/>
          <a:p>
            <a:pPr eaLnBrk="1" hangingPunct="1">
              <a:buFontTx/>
              <a:buNone/>
            </a:pPr>
            <a:r>
              <a:rPr lang="en-US" sz="2800"/>
              <a:t>	Heat energy is often measured in </a:t>
            </a:r>
            <a:r>
              <a:rPr lang="en-US" sz="2800" b="1"/>
              <a:t>calories</a:t>
            </a:r>
            <a:r>
              <a:rPr lang="en-US" sz="2800"/>
              <a:t> or </a:t>
            </a:r>
            <a:r>
              <a:rPr lang="en-US" sz="2800" b="1"/>
              <a:t>joules</a:t>
            </a:r>
            <a:r>
              <a:rPr lang="en-US" sz="2800"/>
              <a:t>.</a:t>
            </a:r>
          </a:p>
          <a:p>
            <a:pPr lvl="1" eaLnBrk="1" hangingPunct="1">
              <a:buFont typeface="Times" pitchFamily="-65" charset="0"/>
              <a:buChar char="•"/>
            </a:pPr>
            <a:r>
              <a:rPr lang="en-US"/>
              <a:t>One </a:t>
            </a:r>
            <a:r>
              <a:rPr lang="en-US" b="1"/>
              <a:t>calorie (cal)</a:t>
            </a:r>
            <a:r>
              <a:rPr lang="en-US"/>
              <a:t> is the amount of heat required to change the temperature of 1.00 g of water 1.00 </a:t>
            </a:r>
            <a:r>
              <a:rPr lang="en-US" baseline="30000"/>
              <a:t>o</a:t>
            </a:r>
            <a:r>
              <a:rPr lang="en-US"/>
              <a:t>C.</a:t>
            </a:r>
          </a:p>
          <a:p>
            <a:pPr lvl="1" eaLnBrk="1" hangingPunct="1">
              <a:buFont typeface="Times" pitchFamily="-65" charset="0"/>
              <a:buChar char="•"/>
            </a:pPr>
            <a:r>
              <a:rPr lang="en-US"/>
              <a:t>A calorie is 4.184 </a:t>
            </a:r>
            <a:r>
              <a:rPr lang="en-US" b="1"/>
              <a:t>joules (J)</a:t>
            </a:r>
            <a:r>
              <a:rPr lang="en-US"/>
              <a:t>.</a:t>
            </a:r>
            <a:endParaRPr lang="en-US" sz="3200"/>
          </a:p>
          <a:p>
            <a:pPr lvl="2" eaLnBrk="1" hangingPunct="1">
              <a:buFontTx/>
              <a:buNone/>
            </a:pPr>
            <a:r>
              <a:rPr lang="en-US" sz="2800"/>
              <a:t>	1 cal = 4.184 J</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Grp="1" noChangeArrowheads="1"/>
          </p:cNvSpPr>
          <p:nvPr>
            <p:ph type="ftr" sz="quarter" idx="11"/>
          </p:nvPr>
        </p:nvSpPr>
        <p:spPr>
          <a:noFill/>
        </p:spPr>
        <p:txBody>
          <a:bodyPr/>
          <a:lstStyle/>
          <a:p>
            <a:r>
              <a:rPr lang="en-US"/>
              <a:t>© 2010 Pearson Prentice Hall, Inc.</a:t>
            </a:r>
          </a:p>
        </p:txBody>
      </p:sp>
      <p:sp>
        <p:nvSpPr>
          <p:cNvPr id="41987" name="Rectangle 6"/>
          <p:cNvSpPr>
            <a:spLocks noGrp="1" noChangeArrowheads="1"/>
          </p:cNvSpPr>
          <p:nvPr>
            <p:ph type="sldNum" sz="quarter" idx="12"/>
          </p:nvPr>
        </p:nvSpPr>
        <p:spPr>
          <a:noFill/>
        </p:spPr>
        <p:txBody>
          <a:bodyPr/>
          <a:lstStyle/>
          <a:p>
            <a:r>
              <a:rPr lang="en-US"/>
              <a:t>1/</a:t>
            </a:r>
            <a:fld id="{40078530-7E04-B740-8A63-97D485F06234}" type="slidenum">
              <a:rPr lang="en-US"/>
              <a:pPr/>
              <a:t>38</a:t>
            </a:fld>
            <a:endParaRPr lang="en-US"/>
          </a:p>
        </p:txBody>
      </p:sp>
      <p:sp>
        <p:nvSpPr>
          <p:cNvPr id="41988" name="Rectangle 2"/>
          <p:cNvSpPr>
            <a:spLocks noGrp="1" noChangeArrowheads="1"/>
          </p:cNvSpPr>
          <p:nvPr>
            <p:ph type="title"/>
          </p:nvPr>
        </p:nvSpPr>
        <p:spPr>
          <a:solidFill>
            <a:schemeClr val="folHlink"/>
          </a:solidFill>
        </p:spPr>
        <p:txBody>
          <a:bodyPr/>
          <a:lstStyle/>
          <a:p>
            <a:pPr eaLnBrk="1" hangingPunct="1"/>
            <a:r>
              <a:rPr lang="en-US"/>
              <a:t>Food Calories</a:t>
            </a:r>
          </a:p>
        </p:txBody>
      </p:sp>
      <p:sp>
        <p:nvSpPr>
          <p:cNvPr id="41989" name="Rectangle 3"/>
          <p:cNvSpPr>
            <a:spLocks noGrp="1" noChangeArrowheads="1"/>
          </p:cNvSpPr>
          <p:nvPr>
            <p:ph type="body" idx="1"/>
          </p:nvPr>
        </p:nvSpPr>
        <p:spPr/>
        <p:txBody>
          <a:bodyPr/>
          <a:lstStyle/>
          <a:p>
            <a:pPr eaLnBrk="1" hangingPunct="1">
              <a:buFontTx/>
              <a:buNone/>
            </a:pPr>
            <a:r>
              <a:rPr lang="en-US" sz="2800"/>
              <a:t>	A food calorie (Cal, “C” is capitalized) is actually a kilocalorie.</a:t>
            </a:r>
          </a:p>
          <a:p>
            <a:pPr eaLnBrk="1" hangingPunct="1"/>
            <a:endParaRPr lang="en-US" sz="2800"/>
          </a:p>
          <a:p>
            <a:pPr lvl="2" eaLnBrk="1" hangingPunct="1">
              <a:buFontTx/>
              <a:buNone/>
            </a:pPr>
            <a:r>
              <a:rPr lang="en-US" sz="2800"/>
              <a:t>1 Cal = 1 kcal = 1000 cal = 4184 J</a:t>
            </a:r>
            <a:endParaRPr 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ftr" sz="quarter" idx="11"/>
          </p:nvPr>
        </p:nvSpPr>
        <p:spPr>
          <a:noFill/>
        </p:spPr>
        <p:txBody>
          <a:bodyPr/>
          <a:lstStyle/>
          <a:p>
            <a:r>
              <a:rPr lang="en-US"/>
              <a:t>© 2010 Pearson Prentice Hall, Inc.</a:t>
            </a:r>
          </a:p>
        </p:txBody>
      </p:sp>
      <p:sp>
        <p:nvSpPr>
          <p:cNvPr id="43011" name="Rectangle 6"/>
          <p:cNvSpPr>
            <a:spLocks noGrp="1" noChangeArrowheads="1"/>
          </p:cNvSpPr>
          <p:nvPr>
            <p:ph type="sldNum" sz="quarter" idx="12"/>
          </p:nvPr>
        </p:nvSpPr>
        <p:spPr>
          <a:noFill/>
        </p:spPr>
        <p:txBody>
          <a:bodyPr/>
          <a:lstStyle/>
          <a:p>
            <a:r>
              <a:rPr lang="en-US"/>
              <a:t>1/</a:t>
            </a:r>
            <a:fld id="{9F98AE99-C6EE-9E4B-B5A8-6CCBCB2BA4EA}" type="slidenum">
              <a:rPr lang="en-US"/>
              <a:pPr/>
              <a:t>39</a:t>
            </a:fld>
            <a:endParaRPr lang="en-US"/>
          </a:p>
        </p:txBody>
      </p:sp>
      <p:sp>
        <p:nvSpPr>
          <p:cNvPr id="43012" name="Rectangle 2"/>
          <p:cNvSpPr>
            <a:spLocks noGrp="1" noChangeArrowheads="1"/>
          </p:cNvSpPr>
          <p:nvPr>
            <p:ph type="title"/>
          </p:nvPr>
        </p:nvSpPr>
        <p:spPr>
          <a:xfrm>
            <a:off x="457200" y="274638"/>
            <a:ext cx="8229600" cy="715962"/>
          </a:xfrm>
          <a:solidFill>
            <a:schemeClr val="folHlink"/>
          </a:solidFill>
        </p:spPr>
        <p:txBody>
          <a:bodyPr/>
          <a:lstStyle/>
          <a:p>
            <a:pPr eaLnBrk="1" hangingPunct="1"/>
            <a:r>
              <a:rPr lang="en-US"/>
              <a:t>Temperature Scales</a:t>
            </a:r>
            <a:endParaRPr lang="en-US" sz="4000"/>
          </a:p>
        </p:txBody>
      </p:sp>
      <p:pic>
        <p:nvPicPr>
          <p:cNvPr id="43014" name="Picture 7" descr="E:\Images\Chapter 1\01_09.JPG"/>
          <p:cNvPicPr>
            <a:picLocks noChangeAspect="1" noChangeArrowheads="1"/>
          </p:cNvPicPr>
          <p:nvPr/>
        </p:nvPicPr>
        <p:blipFill>
          <a:blip r:embed="rId2"/>
          <a:srcRect/>
          <a:stretch>
            <a:fillRect/>
          </a:stretch>
        </p:blipFill>
        <p:spPr bwMode="auto">
          <a:xfrm>
            <a:off x="1371600" y="1143000"/>
            <a:ext cx="6934200" cy="5029200"/>
          </a:xfrm>
          <a:prstGeom prst="rect">
            <a:avLst/>
          </a:prstGeom>
          <a:noFill/>
          <a:ln w="9525">
            <a:noFill/>
            <a:miter lim="800000"/>
            <a:headEnd/>
            <a:tailEnd/>
          </a:ln>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Grp="1" noChangeArrowheads="1"/>
          </p:cNvSpPr>
          <p:nvPr>
            <p:ph type="ftr" sz="quarter" idx="11"/>
          </p:nvPr>
        </p:nvSpPr>
        <p:spPr>
          <a:noFill/>
        </p:spPr>
        <p:txBody>
          <a:bodyPr/>
          <a:lstStyle/>
          <a:p>
            <a:r>
              <a:rPr lang="en-US"/>
              <a:t>© 2010 Pearson Prentice Hall, Inc.</a:t>
            </a:r>
          </a:p>
        </p:txBody>
      </p:sp>
      <p:sp>
        <p:nvSpPr>
          <p:cNvPr id="44035" name="Rectangle 6"/>
          <p:cNvSpPr>
            <a:spLocks noGrp="1" noChangeArrowheads="1"/>
          </p:cNvSpPr>
          <p:nvPr>
            <p:ph type="sldNum" sz="quarter" idx="12"/>
          </p:nvPr>
        </p:nvSpPr>
        <p:spPr>
          <a:noFill/>
        </p:spPr>
        <p:txBody>
          <a:bodyPr/>
          <a:lstStyle/>
          <a:p>
            <a:r>
              <a:rPr lang="en-US"/>
              <a:t>1/</a:t>
            </a:r>
            <a:fld id="{EF689536-78E1-7F49-BE8C-62C1594F7582}" type="slidenum">
              <a:rPr lang="en-US"/>
              <a:pPr/>
              <a:t>40</a:t>
            </a:fld>
            <a:endParaRPr lang="en-US"/>
          </a:p>
        </p:txBody>
      </p:sp>
      <p:sp>
        <p:nvSpPr>
          <p:cNvPr id="44036" name="Rectangle 2"/>
          <p:cNvSpPr>
            <a:spLocks noGrp="1" noChangeArrowheads="1"/>
          </p:cNvSpPr>
          <p:nvPr>
            <p:ph type="title"/>
          </p:nvPr>
        </p:nvSpPr>
        <p:spPr>
          <a:solidFill>
            <a:schemeClr val="folHlink"/>
          </a:solidFill>
        </p:spPr>
        <p:txBody>
          <a:bodyPr/>
          <a:lstStyle/>
          <a:p>
            <a:pPr eaLnBrk="1" hangingPunct="1"/>
            <a:r>
              <a:rPr lang="en-US" dirty="0"/>
              <a:t>Temperature Conversion</a:t>
            </a:r>
          </a:p>
        </p:txBody>
      </p:sp>
      <p:sp>
        <p:nvSpPr>
          <p:cNvPr id="44037" name="Rectangle 3"/>
          <p:cNvSpPr>
            <a:spLocks noGrp="1" noChangeArrowheads="1"/>
          </p:cNvSpPr>
          <p:nvPr>
            <p:ph type="body" idx="1"/>
          </p:nvPr>
        </p:nvSpPr>
        <p:spPr/>
        <p:txBody>
          <a:bodyPr/>
          <a:lstStyle/>
          <a:p>
            <a:pPr eaLnBrk="1" hangingPunct="1"/>
            <a:endParaRPr lang="en-US" dirty="0"/>
          </a:p>
          <a:p>
            <a:pPr lvl="1" eaLnBrk="1" hangingPunct="1">
              <a:buFontTx/>
              <a:buNone/>
            </a:pPr>
            <a:r>
              <a:rPr lang="en-US" dirty="0"/>
              <a:t>		K 	=	</a:t>
            </a:r>
            <a:r>
              <a:rPr lang="en-US" baseline="30000" dirty="0"/>
              <a:t>o</a:t>
            </a:r>
            <a:r>
              <a:rPr lang="en-US" dirty="0"/>
              <a:t>C  +  273.15</a:t>
            </a:r>
          </a:p>
          <a:p>
            <a:pPr lvl="1" eaLnBrk="1" hangingPunct="1">
              <a:buFontTx/>
              <a:buNone/>
            </a:pPr>
            <a:endParaRPr lang="en-US" dirty="0"/>
          </a:p>
          <a:p>
            <a:pPr lvl="1" eaLnBrk="1" hangingPunct="1">
              <a:buFontTx/>
              <a:buNone/>
            </a:pPr>
            <a:r>
              <a:rPr lang="en-US" dirty="0"/>
              <a:t>	 </a:t>
            </a:r>
            <a:r>
              <a:rPr lang="en-US" baseline="30000" dirty="0"/>
              <a:t>o</a:t>
            </a:r>
            <a:r>
              <a:rPr lang="en-US" dirty="0"/>
              <a:t>C	=	 K  -  273.15</a:t>
            </a:r>
          </a:p>
          <a:p>
            <a:pPr lvl="1" eaLnBrk="1" hangingPunct="1">
              <a:buFontTx/>
              <a:buNone/>
            </a:pPr>
            <a:endParaRPr lang="en-US" dirty="0"/>
          </a:p>
          <a:p>
            <a:pPr lvl="1" eaLnBrk="1" hangingPunct="1">
              <a:buFontTx/>
              <a:buNone/>
            </a:pPr>
            <a:r>
              <a:rPr lang="en-US" baseline="30000" dirty="0"/>
              <a:t>	</a:t>
            </a:r>
            <a:r>
              <a:rPr lang="en-US" dirty="0"/>
              <a:t> </a:t>
            </a:r>
            <a:r>
              <a:rPr lang="en-US" baseline="30000" dirty="0"/>
              <a:t>o</a:t>
            </a:r>
            <a:r>
              <a:rPr lang="en-US" dirty="0"/>
              <a:t>C 	= 	(</a:t>
            </a:r>
            <a:r>
              <a:rPr lang="en-US" baseline="30000" dirty="0" err="1"/>
              <a:t>o</a:t>
            </a:r>
            <a:r>
              <a:rPr lang="en-US" dirty="0" err="1"/>
              <a:t>F</a:t>
            </a:r>
            <a:r>
              <a:rPr lang="en-US" dirty="0"/>
              <a:t> – 32)  /  1.8</a:t>
            </a:r>
          </a:p>
          <a:p>
            <a:pPr lvl="1" eaLnBrk="1" hangingPunct="1">
              <a:buFontTx/>
              <a:buNone/>
            </a:pPr>
            <a:endParaRPr lang="en-US" dirty="0"/>
          </a:p>
          <a:p>
            <a:pPr lvl="1" eaLnBrk="1" hangingPunct="1">
              <a:buFontTx/>
              <a:buNone/>
            </a:pPr>
            <a:r>
              <a:rPr lang="en-US" dirty="0"/>
              <a:t>		</a:t>
            </a:r>
            <a:r>
              <a:rPr lang="en-US" baseline="30000" dirty="0" err="1"/>
              <a:t>o</a:t>
            </a:r>
            <a:r>
              <a:rPr lang="en-US" dirty="0" err="1"/>
              <a:t>F</a:t>
            </a:r>
            <a:r>
              <a:rPr lang="en-US" dirty="0"/>
              <a:t>	=	(</a:t>
            </a:r>
            <a:r>
              <a:rPr lang="en-US" baseline="30000" dirty="0"/>
              <a:t>o</a:t>
            </a:r>
            <a:r>
              <a:rPr lang="en-US" dirty="0"/>
              <a:t>C </a:t>
            </a:r>
            <a:r>
              <a:rPr lang="en-US" dirty="0" err="1"/>
              <a:t>x</a:t>
            </a:r>
            <a:r>
              <a:rPr lang="en-US" dirty="0"/>
              <a:t> 1.8)  +  32</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ftr" sz="quarter" idx="11"/>
          </p:nvPr>
        </p:nvSpPr>
        <p:spPr>
          <a:noFill/>
        </p:spPr>
        <p:txBody>
          <a:bodyPr/>
          <a:lstStyle/>
          <a:p>
            <a:r>
              <a:rPr lang="en-US"/>
              <a:t>© 2010 Pearson Prentice Hall, Inc.</a:t>
            </a:r>
          </a:p>
        </p:txBody>
      </p:sp>
      <p:sp>
        <p:nvSpPr>
          <p:cNvPr id="46083" name="Rectangle 6"/>
          <p:cNvSpPr>
            <a:spLocks noGrp="1" noChangeArrowheads="1"/>
          </p:cNvSpPr>
          <p:nvPr>
            <p:ph type="sldNum" sz="quarter" idx="12"/>
          </p:nvPr>
        </p:nvSpPr>
        <p:spPr>
          <a:noFill/>
        </p:spPr>
        <p:txBody>
          <a:bodyPr/>
          <a:lstStyle/>
          <a:p>
            <a:r>
              <a:rPr lang="en-US"/>
              <a:t>1/</a:t>
            </a:r>
            <a:fld id="{9A7E55E5-981B-FB47-A90F-A37F638A0721}" type="slidenum">
              <a:rPr lang="en-US"/>
              <a:pPr/>
              <a:t>41</a:t>
            </a:fld>
            <a:endParaRPr lang="en-US"/>
          </a:p>
        </p:txBody>
      </p:sp>
      <p:sp>
        <p:nvSpPr>
          <p:cNvPr id="46084" name="Rectangle 2"/>
          <p:cNvSpPr>
            <a:spLocks noGrp="1" noChangeArrowheads="1"/>
          </p:cNvSpPr>
          <p:nvPr>
            <p:ph type="title"/>
          </p:nvPr>
        </p:nvSpPr>
        <p:spPr>
          <a:solidFill>
            <a:schemeClr val="folHlink"/>
          </a:solidFill>
        </p:spPr>
        <p:txBody>
          <a:bodyPr/>
          <a:lstStyle/>
          <a:p>
            <a:pPr eaLnBrk="1" hangingPunct="1"/>
            <a:r>
              <a:rPr lang="en-US"/>
              <a:t>Validity</a:t>
            </a:r>
          </a:p>
        </p:txBody>
      </p:sp>
      <p:sp>
        <p:nvSpPr>
          <p:cNvPr id="46085" name="Rectangle 3"/>
          <p:cNvSpPr>
            <a:spLocks noGrp="1" noChangeArrowheads="1"/>
          </p:cNvSpPr>
          <p:nvPr>
            <p:ph type="body" idx="1"/>
          </p:nvPr>
        </p:nvSpPr>
        <p:spPr/>
        <p:txBody>
          <a:bodyPr/>
          <a:lstStyle/>
          <a:p>
            <a:pPr eaLnBrk="1" hangingPunct="1">
              <a:lnSpc>
                <a:spcPct val="90000"/>
              </a:lnSpc>
              <a:buFontTx/>
              <a:buNone/>
            </a:pPr>
            <a:r>
              <a:rPr lang="en-US" sz="2800"/>
              <a:t>	You can test the validity of a claim by using the </a:t>
            </a:r>
            <a:r>
              <a:rPr lang="en-US" sz="2800" b="1"/>
              <a:t>FL</a:t>
            </a:r>
            <a:r>
              <a:rPr lang="en-US" sz="2800"/>
              <a:t>a</a:t>
            </a:r>
            <a:r>
              <a:rPr lang="en-US" sz="2800" b="1"/>
              <a:t>R</a:t>
            </a:r>
            <a:r>
              <a:rPr lang="en-US" sz="2800"/>
              <a:t>e</a:t>
            </a:r>
            <a:r>
              <a:rPr lang="en-US" sz="2800" b="1"/>
              <a:t>S</a:t>
            </a:r>
            <a:r>
              <a:rPr lang="en-US" sz="2800"/>
              <a:t> test:</a:t>
            </a:r>
          </a:p>
          <a:p>
            <a:pPr lvl="1" eaLnBrk="1" hangingPunct="1">
              <a:lnSpc>
                <a:spcPct val="90000"/>
              </a:lnSpc>
              <a:buFont typeface="Times" pitchFamily="-65" charset="0"/>
              <a:buChar char="•"/>
            </a:pPr>
            <a:r>
              <a:rPr lang="en-US" b="1"/>
              <a:t>F</a:t>
            </a:r>
            <a:r>
              <a:rPr lang="en-US"/>
              <a:t>alsifiability</a:t>
            </a:r>
          </a:p>
          <a:p>
            <a:pPr lvl="1" eaLnBrk="1" hangingPunct="1">
              <a:lnSpc>
                <a:spcPct val="90000"/>
              </a:lnSpc>
              <a:buFont typeface="Times" pitchFamily="-65" charset="0"/>
              <a:buChar char="•"/>
            </a:pPr>
            <a:r>
              <a:rPr lang="en-US" b="1"/>
              <a:t>L</a:t>
            </a:r>
            <a:r>
              <a:rPr lang="en-US"/>
              <a:t>ogic</a:t>
            </a:r>
          </a:p>
          <a:p>
            <a:pPr lvl="1" eaLnBrk="1" hangingPunct="1">
              <a:lnSpc>
                <a:spcPct val="90000"/>
              </a:lnSpc>
              <a:buFont typeface="Times" pitchFamily="-65" charset="0"/>
              <a:buChar char="•"/>
            </a:pPr>
            <a:r>
              <a:rPr lang="en-US" b="1"/>
              <a:t>R</a:t>
            </a:r>
            <a:r>
              <a:rPr lang="en-US"/>
              <a:t>eplicability</a:t>
            </a:r>
          </a:p>
          <a:p>
            <a:pPr lvl="1" eaLnBrk="1" hangingPunct="1">
              <a:lnSpc>
                <a:spcPct val="90000"/>
              </a:lnSpc>
              <a:buFont typeface="Times" pitchFamily="-65" charset="0"/>
              <a:buChar char="•"/>
            </a:pPr>
            <a:r>
              <a:rPr lang="en-US" b="1"/>
              <a:t>S</a:t>
            </a:r>
            <a:r>
              <a:rPr lang="en-US"/>
              <a:t>ufficiency</a:t>
            </a:r>
          </a:p>
          <a:p>
            <a:pPr lvl="1" eaLnBrk="1" hangingPunct="1">
              <a:lnSpc>
                <a:spcPct val="90000"/>
              </a:lnSpc>
              <a:buFont typeface="Times" pitchFamily="-65" charset="0"/>
              <a:buNone/>
            </a:pPr>
            <a:r>
              <a:rPr lang="en-US"/>
              <a:t>	If a claim passes all four FLaReS tests, then it may be true.  Though it can still be proven false.  If it fails even one of the tests, it is likely to be false.</a:t>
            </a:r>
            <a:endParaRPr lang="en-US" sz="2400"/>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2046</TotalTime>
  <Words>494</Words>
  <Application>Microsoft Macintosh PowerPoint</Application>
  <PresentationFormat>On-screen Show (4:3)</PresentationFormat>
  <Paragraphs>282</Paragraphs>
  <Slides>41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41</vt:i4>
      </vt:variant>
    </vt:vector>
  </HeadingPairs>
  <TitlesOfParts>
    <vt:vector size="47" baseType="lpstr">
      <vt:lpstr>ＭＳ Ｐゴシック</vt:lpstr>
      <vt:lpstr>Arial</vt:lpstr>
      <vt:lpstr>Calibri</vt:lpstr>
      <vt:lpstr>Times</vt:lpstr>
      <vt:lpstr>Default Design</vt:lpstr>
      <vt:lpstr>1_Default Design</vt:lpstr>
      <vt:lpstr>PowerPoint Presentation</vt:lpstr>
      <vt:lpstr>A Science for All Seasons</vt:lpstr>
      <vt:lpstr>Science and Technology</vt:lpstr>
      <vt:lpstr>Science and Technology</vt:lpstr>
      <vt:lpstr>Baconian Dream </vt:lpstr>
      <vt:lpstr>Carsonian Nightmare</vt:lpstr>
      <vt:lpstr>Science</vt:lpstr>
      <vt:lpstr>PowerPoint Presentation</vt:lpstr>
      <vt:lpstr>Science</vt:lpstr>
      <vt:lpstr>Science</vt:lpstr>
      <vt:lpstr>Science</vt:lpstr>
      <vt:lpstr>Science</vt:lpstr>
      <vt:lpstr>Molecular Modeling</vt:lpstr>
      <vt:lpstr>Limitations of Science</vt:lpstr>
      <vt:lpstr>Science and Technology: Risks and Benefits</vt:lpstr>
      <vt:lpstr>Solving Society’s Problems:  Scientific Research</vt:lpstr>
      <vt:lpstr>Solving Society’s Problems:  Scientific Research</vt:lpstr>
      <vt:lpstr>Chemistry: The Study of Matter and Its Changes</vt:lpstr>
      <vt:lpstr>Mass and Weight</vt:lpstr>
      <vt:lpstr>Physical Properties</vt:lpstr>
      <vt:lpstr>Physical Properties</vt:lpstr>
      <vt:lpstr>Chemical Properties</vt:lpstr>
      <vt:lpstr>Physical Changes</vt:lpstr>
      <vt:lpstr>Classification of Matter</vt:lpstr>
      <vt:lpstr>States of Matter</vt:lpstr>
      <vt:lpstr>Matter</vt:lpstr>
      <vt:lpstr>Elements</vt:lpstr>
      <vt:lpstr>Elements</vt:lpstr>
      <vt:lpstr>Compounds</vt:lpstr>
      <vt:lpstr>Mixtures</vt:lpstr>
      <vt:lpstr>Measurement of Matter</vt:lpstr>
      <vt:lpstr>Measurement of Matter </vt:lpstr>
      <vt:lpstr>Density</vt:lpstr>
      <vt:lpstr>Density:  Practice Problem</vt:lpstr>
      <vt:lpstr>Energy:  Heat and Temperature</vt:lpstr>
      <vt:lpstr>Heat vs. Temperature</vt:lpstr>
      <vt:lpstr>Units of Heat</vt:lpstr>
      <vt:lpstr>Food Calories</vt:lpstr>
      <vt:lpstr>Temperature Scales</vt:lpstr>
      <vt:lpstr>Temperature Conversion</vt:lpstr>
      <vt:lpstr>Validity</vt:lpstr>
    </vt:vector>
  </TitlesOfParts>
  <Company>Alpena Community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for Changing Times 11th Edition Hill and Kolb</dc:title>
  <dc:creator>Owner</dc:creator>
  <cp:lastModifiedBy>Lyan almasoud</cp:lastModifiedBy>
  <cp:revision>102</cp:revision>
  <dcterms:created xsi:type="dcterms:W3CDTF">2012-01-25T18:26:10Z</dcterms:created>
  <dcterms:modified xsi:type="dcterms:W3CDTF">2018-11-25T08:00:08Z</dcterms:modified>
</cp:coreProperties>
</file>